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21"/>
  </p:notesMasterIdLst>
  <p:sldIdLst>
    <p:sldId id="256" r:id="rId5"/>
    <p:sldId id="260" r:id="rId6"/>
    <p:sldId id="292" r:id="rId7"/>
    <p:sldId id="291" r:id="rId8"/>
    <p:sldId id="306" r:id="rId9"/>
    <p:sldId id="264" r:id="rId10"/>
    <p:sldId id="295" r:id="rId11"/>
    <p:sldId id="294" r:id="rId12"/>
    <p:sldId id="301" r:id="rId13"/>
    <p:sldId id="302" r:id="rId14"/>
    <p:sldId id="303" r:id="rId15"/>
    <p:sldId id="304" r:id="rId16"/>
    <p:sldId id="310" r:id="rId17"/>
    <p:sldId id="309" r:id="rId18"/>
    <p:sldId id="308" r:id="rId19"/>
    <p:sldId id="267" r:id="rId20"/>
  </p:sldIdLst>
  <p:sldSz cx="9144000" cy="5143500" type="screen16x9"/>
  <p:notesSz cx="6858000" cy="9144000"/>
  <p:embeddedFontLst>
    <p:embeddedFont>
      <p:font typeface="Arimo Medium" panose="020B0604020202020204" charset="0"/>
      <p:regular r:id="rId22"/>
      <p:bold r:id="rId23"/>
      <p:italic r:id="rId24"/>
      <p:boldItalic r:id="rId25"/>
    </p:embeddedFont>
    <p:embeddedFont>
      <p:font typeface="Krona On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20D5AE-1B9D-E9AC-66E2-7877A674205C}" v="31" dt="2024-10-11T16:29:21.498"/>
    <p1510:client id="{5C45C9ED-CC40-8A25-3938-8AFD02A17E9A}" v="162" dt="2024-10-12T00:12:39.227"/>
    <p1510:client id="{61F3E861-7391-B741-FDEE-8C8C1BA9509A}" v="155" dt="2024-10-12T05:56:14.029"/>
    <p1510:client id="{82C85976-B5C0-CAEA-E37C-45C219D408F3}" v="620" dt="2024-10-11T18:23:02.372"/>
    <p1510:client id="{8DB2818D-B942-8500-5126-A065C61EC0CC}" v="7" dt="2024-10-12T07:47:55.925"/>
    <p1510:client id="{A1CD34B9-38F0-4BE2-BDE0-E190169F6120}" v="1265" dt="2024-10-12T07:27:02.867"/>
    <p1510:client id="{EE0126A7-3B13-EE10-A1FE-8320C0FCE30B}" v="82" dt="2024-10-12T06:33:19.263"/>
  </p1510:revLst>
</p1510:revInfo>
</file>

<file path=ppt/tableStyles.xml><?xml version="1.0" encoding="utf-8"?>
<a:tblStyleLst xmlns:a="http://schemas.openxmlformats.org/drawingml/2006/main" def="{EE289890-A407-424A-8CD8-062540EA362C}">
  <a:tblStyle styleId="{EE289890-A407-424A-8CD8-062540EA36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615ef1f6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615ef1f6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344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9725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858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276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66115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63ff7294a0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163ff7294a0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265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163ff7294a0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163ff7294a0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2a117a58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2a117a58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174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0b61eb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0b61eb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153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95044E71-8199-EF00-9CE9-02290A733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9f2f57a71_0_207:notes">
            <a:extLst>
              <a:ext uri="{FF2B5EF4-FFF2-40B4-BE49-F238E27FC236}">
                <a16:creationId xmlns:a16="http://schemas.microsoft.com/office/drawing/2014/main" id="{08033520-BF45-EBAC-243C-6C5C6276D8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9f2f57a71_0_207:notes">
            <a:extLst>
              <a:ext uri="{FF2B5EF4-FFF2-40B4-BE49-F238E27FC236}">
                <a16:creationId xmlns:a16="http://schemas.microsoft.com/office/drawing/2014/main" id="{5C70F492-33F0-46EF-3DA1-E1DFB7EFB6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186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63ff7294a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63ff7294a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252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63ff7294a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63ff7294a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392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818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99329" y="-3503901"/>
            <a:ext cx="14588392" cy="13747603"/>
            <a:chOff x="-2399329" y="-3503901"/>
            <a:chExt cx="14588392" cy="13747603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2399329" y="-3503901"/>
              <a:ext cx="14389291" cy="13747603"/>
              <a:chOff x="-2399329" y="-3503901"/>
              <a:chExt cx="14389291" cy="13747603"/>
            </a:xfrm>
          </p:grpSpPr>
          <p:sp>
            <p:nvSpPr>
              <p:cNvPr id="11" name="Google Shape;11;p2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4815446">
                <a:off x="1214240" y="164601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4815446">
              <a:off x="3597065" y="469741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4815400">
              <a:off x="149032" y="2532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Google Shape;18;p2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49700" y="1335159"/>
            <a:ext cx="76446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831350" y="3419668"/>
            <a:ext cx="5481300" cy="42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oogle Shape;420;p32"/>
          <p:cNvGrpSpPr/>
          <p:nvPr/>
        </p:nvGrpSpPr>
        <p:grpSpPr>
          <a:xfrm>
            <a:off x="-2805153" y="-4676526"/>
            <a:ext cx="14472390" cy="14046753"/>
            <a:chOff x="-2541703" y="-3108251"/>
            <a:chExt cx="14472390" cy="14046753"/>
          </a:xfrm>
        </p:grpSpPr>
        <p:sp>
          <p:nvSpPr>
            <p:cNvPr id="421" name="Google Shape;421;p32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 rot="4815509">
              <a:off x="5243652" y="1596127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 rot="4815446">
              <a:off x="615" y="23408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 rot="4815509">
              <a:off x="-1258848" y="-2650073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6" name="Google Shape;426;p32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bg>
      <p:bgPr>
        <a:solidFill>
          <a:schemeClr val="accent2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33"/>
          <p:cNvGrpSpPr/>
          <p:nvPr/>
        </p:nvGrpSpPr>
        <p:grpSpPr>
          <a:xfrm flipH="1">
            <a:off x="-3456679" y="-3517551"/>
            <a:ext cx="14929492" cy="12820953"/>
            <a:chOff x="-2399329" y="-3503901"/>
            <a:chExt cx="14929492" cy="12820953"/>
          </a:xfrm>
        </p:grpSpPr>
        <p:grpSp>
          <p:nvGrpSpPr>
            <p:cNvPr id="429" name="Google Shape;429;p33"/>
            <p:cNvGrpSpPr/>
            <p:nvPr/>
          </p:nvGrpSpPr>
          <p:grpSpPr>
            <a:xfrm>
              <a:off x="-2399329" y="-3503901"/>
              <a:ext cx="14389291" cy="12820953"/>
              <a:chOff x="-2399329" y="-3503901"/>
              <a:chExt cx="14389291" cy="12820953"/>
            </a:xfrm>
          </p:grpSpPr>
          <p:sp>
            <p:nvSpPr>
              <p:cNvPr id="430" name="Google Shape;430;p33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3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3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3"/>
              <p:cNvSpPr/>
              <p:nvPr/>
            </p:nvSpPr>
            <p:spPr>
              <a:xfrm rot="4815446">
                <a:off x="1875915" y="71936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3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5" name="Google Shape;435;p33"/>
            <p:cNvSpPr/>
            <p:nvPr/>
          </p:nvSpPr>
          <p:spPr>
            <a:xfrm rot="4815446">
              <a:off x="3938165" y="-2565884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 rot="4815400">
              <a:off x="5272082" y="3159802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7" name="Google Shape;437;p33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 rot="10800000">
            <a:off x="-3269028" y="-4594676"/>
            <a:ext cx="14472390" cy="14046753"/>
            <a:chOff x="-2541703" y="-3108251"/>
            <a:chExt cx="14472390" cy="14046753"/>
          </a:xfrm>
        </p:grpSpPr>
        <p:sp>
          <p:nvSpPr>
            <p:cNvPr id="84" name="Google Shape;84;p8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4815509">
              <a:off x="5243652" y="1596127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rot="4815446">
              <a:off x="615" y="23408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4815509">
              <a:off x="-1258848" y="-2650073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9" name="Google Shape;89;p8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8"/>
          <p:cNvSpPr txBox="1">
            <a:spLocks noGrp="1"/>
          </p:cNvSpPr>
          <p:nvPr>
            <p:ph type="title"/>
          </p:nvPr>
        </p:nvSpPr>
        <p:spPr>
          <a:xfrm>
            <a:off x="734975" y="1168650"/>
            <a:ext cx="7674000" cy="28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1" name="Google Shape;91;p8"/>
          <p:cNvSpPr txBox="1">
            <a:spLocks noGrp="1"/>
          </p:cNvSpPr>
          <p:nvPr>
            <p:ph type="subTitle" idx="1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subTitle" idx="2"/>
          </p:nvPr>
        </p:nvSpPr>
        <p:spPr>
          <a:xfrm rot="5400000">
            <a:off x="6605150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3285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 rot="10800000" flipH="1">
            <a:off x="-2696003" y="-4649251"/>
            <a:ext cx="15292590" cy="13876203"/>
            <a:chOff x="-2541703" y="-3503901"/>
            <a:chExt cx="15292590" cy="13876203"/>
          </a:xfrm>
        </p:grpSpPr>
        <p:sp>
          <p:nvSpPr>
            <p:cNvPr id="24" name="Google Shape;24;p3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4815509">
              <a:off x="5302927" y="-216148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4815446">
              <a:off x="4158890" y="17746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4815509">
              <a:off x="939427" y="-3045723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Google Shape;29;p3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3952900" y="3563100"/>
            <a:ext cx="44643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3"/>
          <p:cNvSpPr/>
          <p:nvPr/>
        </p:nvSpPr>
        <p:spPr>
          <a:xfrm rot="4815400">
            <a:off x="149032" y="2532227"/>
            <a:ext cx="4917430" cy="4956342"/>
          </a:xfrm>
          <a:prstGeom prst="ellipse">
            <a:avLst/>
          </a:prstGeom>
          <a:gradFill>
            <a:gsLst>
              <a:gs pos="0">
                <a:srgbClr val="E0FE68">
                  <a:alpha val="52156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 rot="10800000" flipH="1">
            <a:off x="-2696003" y="-4649251"/>
            <a:ext cx="15292590" cy="13378228"/>
            <a:chOff x="-2541703" y="-3005926"/>
            <a:chExt cx="15292590" cy="13378228"/>
          </a:xfrm>
        </p:grpSpPr>
        <p:sp>
          <p:nvSpPr>
            <p:cNvPr id="48" name="Google Shape;48;p5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 rot="4815509">
              <a:off x="5302927" y="-216148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rot="4815446">
              <a:off x="4158890" y="17746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4815509">
              <a:off x="4068852" y="-2547748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" name="Google Shape;53;p5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 rot="4815400">
            <a:off x="-1501793" y="2484477"/>
            <a:ext cx="4917430" cy="4956342"/>
          </a:xfrm>
          <a:prstGeom prst="ellipse">
            <a:avLst/>
          </a:prstGeom>
          <a:gradFill>
            <a:gsLst>
              <a:gs pos="0">
                <a:srgbClr val="E0FE68">
                  <a:alpha val="52156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1537744" y="2126600"/>
            <a:ext cx="2804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 idx="2"/>
          </p:nvPr>
        </p:nvSpPr>
        <p:spPr>
          <a:xfrm>
            <a:off x="4782281" y="2126600"/>
            <a:ext cx="2804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1"/>
          </p:nvPr>
        </p:nvSpPr>
        <p:spPr>
          <a:xfrm>
            <a:off x="4782281" y="2536456"/>
            <a:ext cx="2804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3"/>
          </p:nvPr>
        </p:nvSpPr>
        <p:spPr>
          <a:xfrm>
            <a:off x="1537744" y="2536456"/>
            <a:ext cx="2804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" name="Google Shape;59;p5"/>
          <p:cNvSpPr/>
          <p:nvPr/>
        </p:nvSpPr>
        <p:spPr>
          <a:xfrm rot="5984554" flipH="1">
            <a:off x="-1698285" y="-4381262"/>
            <a:ext cx="7945794" cy="8009071"/>
          </a:xfrm>
          <a:prstGeom prst="ellipse">
            <a:avLst/>
          </a:prstGeom>
          <a:gradFill>
            <a:gsLst>
              <a:gs pos="0">
                <a:srgbClr val="9900FF">
                  <a:alpha val="66274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-2696003" y="-4806151"/>
            <a:ext cx="14472390" cy="14046753"/>
            <a:chOff x="-2696003" y="-4806151"/>
            <a:chExt cx="14472390" cy="14046753"/>
          </a:xfrm>
        </p:grpSpPr>
        <p:grpSp>
          <p:nvGrpSpPr>
            <p:cNvPr id="95" name="Google Shape;95;p9"/>
            <p:cNvGrpSpPr/>
            <p:nvPr/>
          </p:nvGrpSpPr>
          <p:grpSpPr>
            <a:xfrm>
              <a:off x="-2696003" y="-4806151"/>
              <a:ext cx="14472390" cy="14046753"/>
              <a:chOff x="-2541703" y="-3108251"/>
              <a:chExt cx="14472390" cy="14046753"/>
            </a:xfrm>
          </p:grpSpPr>
          <p:sp>
            <p:nvSpPr>
              <p:cNvPr id="96" name="Google Shape;96;p9"/>
              <p:cNvSpPr/>
              <p:nvPr/>
            </p:nvSpPr>
            <p:spPr>
              <a:xfrm rot="4815481">
                <a:off x="-688902" y="-11796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9"/>
              <p:cNvSpPr/>
              <p:nvPr/>
            </p:nvSpPr>
            <p:spPr>
              <a:xfrm rot="4815400">
                <a:off x="-2141868" y="2803227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9"/>
              <p:cNvSpPr/>
              <p:nvPr/>
            </p:nvSpPr>
            <p:spPr>
              <a:xfrm rot="4815509">
                <a:off x="5243652" y="1596127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9"/>
              <p:cNvSpPr/>
              <p:nvPr/>
            </p:nvSpPr>
            <p:spPr>
              <a:xfrm rot="5984554" flipH="1">
                <a:off x="615" y="-2519637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9"/>
              <p:cNvSpPr/>
              <p:nvPr/>
            </p:nvSpPr>
            <p:spPr>
              <a:xfrm rot="5984491" flipH="1">
                <a:off x="-1258848" y="4247080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" name="Google Shape;101;p9"/>
            <p:cNvSpPr/>
            <p:nvPr/>
          </p:nvSpPr>
          <p:spPr>
            <a:xfrm rot="5984554" flipH="1">
              <a:off x="3032015" y="-970437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Google Shape;102;p9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734963" y="1724675"/>
            <a:ext cx="3858900" cy="5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734963" y="2231225"/>
            <a:ext cx="38589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3"/>
          <p:cNvGrpSpPr/>
          <p:nvPr/>
        </p:nvGrpSpPr>
        <p:grpSpPr>
          <a:xfrm flipH="1">
            <a:off x="-4423938" y="-4210149"/>
            <a:ext cx="18226975" cy="14425451"/>
            <a:chOff x="-4423938" y="-4210149"/>
            <a:chExt cx="18226975" cy="14425451"/>
          </a:xfrm>
        </p:grpSpPr>
        <p:grpSp>
          <p:nvGrpSpPr>
            <p:cNvPr id="124" name="Google Shape;124;p13"/>
            <p:cNvGrpSpPr/>
            <p:nvPr/>
          </p:nvGrpSpPr>
          <p:grpSpPr>
            <a:xfrm>
              <a:off x="-4423938" y="-4210149"/>
              <a:ext cx="18226975" cy="14425451"/>
              <a:chOff x="-4423938" y="-4210149"/>
              <a:chExt cx="18226975" cy="14425451"/>
            </a:xfrm>
          </p:grpSpPr>
          <p:sp>
            <p:nvSpPr>
              <p:cNvPr id="125" name="Google Shape;125;p13"/>
              <p:cNvSpPr/>
              <p:nvPr/>
            </p:nvSpPr>
            <p:spPr>
              <a:xfrm rot="4815481">
                <a:off x="-3170652" y="-372956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 rot="4815400">
                <a:off x="6407007" y="-2602123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 rot="4815509">
                <a:off x="7116002" y="-2804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 rot="4815446">
                <a:off x="5137140" y="161761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 rot="4815509">
                <a:off x="-3921173" y="-132267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" name="Google Shape;130;p13"/>
            <p:cNvSpPr/>
            <p:nvPr/>
          </p:nvSpPr>
          <p:spPr>
            <a:xfrm rot="4815400">
              <a:off x="-3391368" y="1734202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1" name="Google Shape;131;p13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3"/>
          <p:cNvSpPr txBox="1">
            <a:spLocks noGrp="1"/>
          </p:cNvSpPr>
          <p:nvPr>
            <p:ph type="subTitle" idx="1"/>
          </p:nvPr>
        </p:nvSpPr>
        <p:spPr>
          <a:xfrm>
            <a:off x="2146938" y="1283175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2"/>
          </p:nvPr>
        </p:nvSpPr>
        <p:spPr>
          <a:xfrm>
            <a:off x="2146937" y="1857360"/>
            <a:ext cx="2080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hasCustomPrompt="1"/>
          </p:nvPr>
        </p:nvSpPr>
        <p:spPr>
          <a:xfrm>
            <a:off x="928563" y="1655300"/>
            <a:ext cx="11445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3"/>
          </p:nvPr>
        </p:nvSpPr>
        <p:spPr>
          <a:xfrm>
            <a:off x="2146938" y="3165630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4"/>
          </p:nvPr>
        </p:nvSpPr>
        <p:spPr>
          <a:xfrm>
            <a:off x="2146937" y="3750827"/>
            <a:ext cx="2080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5" hasCustomPrompt="1"/>
          </p:nvPr>
        </p:nvSpPr>
        <p:spPr>
          <a:xfrm>
            <a:off x="928563" y="3552775"/>
            <a:ext cx="11445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6"/>
          </p:nvPr>
        </p:nvSpPr>
        <p:spPr>
          <a:xfrm>
            <a:off x="5812538" y="1283175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7"/>
          </p:nvPr>
        </p:nvSpPr>
        <p:spPr>
          <a:xfrm>
            <a:off x="5812538" y="1857360"/>
            <a:ext cx="2080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8" hasCustomPrompt="1"/>
          </p:nvPr>
        </p:nvSpPr>
        <p:spPr>
          <a:xfrm>
            <a:off x="4594288" y="1655300"/>
            <a:ext cx="11445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9"/>
          </p:nvPr>
        </p:nvSpPr>
        <p:spPr>
          <a:xfrm>
            <a:off x="5812538" y="3165629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3"/>
          </p:nvPr>
        </p:nvSpPr>
        <p:spPr>
          <a:xfrm>
            <a:off x="5812538" y="3750825"/>
            <a:ext cx="20802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14" hasCustomPrompt="1"/>
          </p:nvPr>
        </p:nvSpPr>
        <p:spPr>
          <a:xfrm>
            <a:off x="4594288" y="3552775"/>
            <a:ext cx="11445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5"/>
          </p:nvPr>
        </p:nvSpPr>
        <p:spPr>
          <a:xfrm>
            <a:off x="733950" y="457200"/>
            <a:ext cx="76749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8"/>
          <p:cNvGrpSpPr/>
          <p:nvPr/>
        </p:nvGrpSpPr>
        <p:grpSpPr>
          <a:xfrm>
            <a:off x="-2399329" y="-3503901"/>
            <a:ext cx="14588392" cy="13747603"/>
            <a:chOff x="-2399329" y="-3503901"/>
            <a:chExt cx="14588392" cy="13747603"/>
          </a:xfrm>
        </p:grpSpPr>
        <p:grpSp>
          <p:nvGrpSpPr>
            <p:cNvPr id="197" name="Google Shape;197;p18"/>
            <p:cNvGrpSpPr/>
            <p:nvPr/>
          </p:nvGrpSpPr>
          <p:grpSpPr>
            <a:xfrm>
              <a:off x="-2399329" y="-3503901"/>
              <a:ext cx="14389291" cy="13747603"/>
              <a:chOff x="-2399329" y="-3503901"/>
              <a:chExt cx="14389291" cy="13747603"/>
            </a:xfrm>
          </p:grpSpPr>
          <p:sp>
            <p:nvSpPr>
              <p:cNvPr id="198" name="Google Shape;198;p18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8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8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8"/>
              <p:cNvSpPr/>
              <p:nvPr/>
            </p:nvSpPr>
            <p:spPr>
              <a:xfrm rot="4815446">
                <a:off x="1214240" y="1646016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" name="Google Shape;203;p18"/>
            <p:cNvSpPr/>
            <p:nvPr/>
          </p:nvSpPr>
          <p:spPr>
            <a:xfrm rot="4815446">
              <a:off x="3597065" y="469741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8"/>
            <p:cNvSpPr/>
            <p:nvPr/>
          </p:nvSpPr>
          <p:spPr>
            <a:xfrm rot="4815400">
              <a:off x="149032" y="2532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" name="Google Shape;205;p18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8"/>
          <p:cNvSpPr txBox="1">
            <a:spLocks noGrp="1"/>
          </p:cNvSpPr>
          <p:nvPr>
            <p:ph type="title"/>
          </p:nvPr>
        </p:nvSpPr>
        <p:spPr>
          <a:xfrm>
            <a:off x="4810475" y="1901850"/>
            <a:ext cx="35985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subTitle" idx="1"/>
          </p:nvPr>
        </p:nvSpPr>
        <p:spPr>
          <a:xfrm>
            <a:off x="4803125" y="2403449"/>
            <a:ext cx="35985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SECTION_TITLE_AND_DESCRIPTION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19"/>
          <p:cNvGrpSpPr/>
          <p:nvPr/>
        </p:nvGrpSpPr>
        <p:grpSpPr>
          <a:xfrm>
            <a:off x="-7100813" y="-7925264"/>
            <a:ext cx="22740732" cy="20402585"/>
            <a:chOff x="-7100813" y="-7925264"/>
            <a:chExt cx="22740732" cy="20402585"/>
          </a:xfrm>
        </p:grpSpPr>
        <p:sp>
          <p:nvSpPr>
            <p:cNvPr id="211" name="Google Shape;211;p19"/>
            <p:cNvSpPr/>
            <p:nvPr/>
          </p:nvSpPr>
          <p:spPr>
            <a:xfrm rot="-2593428" flipH="1">
              <a:off x="6029404" y="-667083"/>
              <a:ext cx="7945829" cy="8009285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" name="Google Shape;212;p19"/>
            <p:cNvGrpSpPr/>
            <p:nvPr/>
          </p:nvGrpSpPr>
          <p:grpSpPr>
            <a:xfrm rot="2222026" flipH="1">
              <a:off x="-4124900" y="-5074715"/>
              <a:ext cx="14389638" cy="14701488"/>
              <a:chOff x="-2399329" y="-3503901"/>
              <a:chExt cx="14389291" cy="14701134"/>
            </a:xfrm>
          </p:grpSpPr>
          <p:sp>
            <p:nvSpPr>
              <p:cNvPr id="213" name="Google Shape;213;p19"/>
              <p:cNvSpPr/>
              <p:nvPr/>
            </p:nvSpPr>
            <p:spPr>
              <a:xfrm rot="4815481">
                <a:off x="-1871902" y="-1207118"/>
                <a:ext cx="6487146" cy="6538537"/>
              </a:xfrm>
              <a:prstGeom prst="ellipse">
                <a:avLst/>
              </a:prstGeom>
              <a:gradFill>
                <a:gsLst>
                  <a:gs pos="0">
                    <a:srgbClr val="1645D3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 rot="4815400">
                <a:off x="-1865468" y="2293952"/>
                <a:ext cx="4917430" cy="4956342"/>
              </a:xfrm>
              <a:prstGeom prst="ellipse">
                <a:avLst/>
              </a:prstGeom>
              <a:gradFill>
                <a:gsLst>
                  <a:gs pos="0">
                    <a:srgbClr val="E0FE68">
                      <a:alpha val="52156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 rot="4815509">
                <a:off x="5302927" y="-216148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 rot="4815446">
                <a:off x="1208933" y="2599547"/>
                <a:ext cx="7945794" cy="8009071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66274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 rot="4815509">
                <a:off x="939427" y="-3045723"/>
                <a:ext cx="6184270" cy="6233244"/>
              </a:xfrm>
              <a:prstGeom prst="ellipse">
                <a:avLst/>
              </a:prstGeom>
              <a:gradFill>
                <a:gsLst>
                  <a:gs pos="0">
                    <a:srgbClr val="8AC1DC">
                      <a:alpha val="69803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18" name="Google Shape;218;p19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9"/>
          <p:cNvSpPr txBox="1">
            <a:spLocks noGrp="1"/>
          </p:cNvSpPr>
          <p:nvPr>
            <p:ph type="title"/>
          </p:nvPr>
        </p:nvSpPr>
        <p:spPr>
          <a:xfrm>
            <a:off x="2003400" y="1574725"/>
            <a:ext cx="51372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0" name="Google Shape;220;p19"/>
          <p:cNvSpPr txBox="1">
            <a:spLocks noGrp="1"/>
          </p:cNvSpPr>
          <p:nvPr>
            <p:ph type="subTitle" idx="1"/>
          </p:nvPr>
        </p:nvSpPr>
        <p:spPr>
          <a:xfrm>
            <a:off x="2003400" y="2149775"/>
            <a:ext cx="5137200" cy="14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subTitle" idx="2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_1_1_1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25"/>
          <p:cNvGrpSpPr/>
          <p:nvPr/>
        </p:nvGrpSpPr>
        <p:grpSpPr>
          <a:xfrm rot="10800000" flipH="1">
            <a:off x="-2696003" y="-5215451"/>
            <a:ext cx="14472390" cy="14046753"/>
            <a:chOff x="-2541703" y="-3108251"/>
            <a:chExt cx="14472390" cy="14046753"/>
          </a:xfrm>
        </p:grpSpPr>
        <p:sp>
          <p:nvSpPr>
            <p:cNvPr id="291" name="Google Shape;291;p25"/>
            <p:cNvSpPr/>
            <p:nvPr/>
          </p:nvSpPr>
          <p:spPr>
            <a:xfrm rot="4815481">
              <a:off x="-688902" y="-117968"/>
              <a:ext cx="6487146" cy="6538537"/>
            </a:xfrm>
            <a:prstGeom prst="ellipse">
              <a:avLst/>
            </a:prstGeom>
            <a:gradFill>
              <a:gsLst>
                <a:gs pos="0">
                  <a:srgbClr val="1645D3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5"/>
            <p:cNvSpPr/>
            <p:nvPr/>
          </p:nvSpPr>
          <p:spPr>
            <a:xfrm rot="4815400">
              <a:off x="-2141868" y="2803227"/>
              <a:ext cx="4917430" cy="4956342"/>
            </a:xfrm>
            <a:prstGeom prst="ellipse">
              <a:avLst/>
            </a:prstGeom>
            <a:gradFill>
              <a:gsLst>
                <a:gs pos="0">
                  <a:srgbClr val="E0FE68">
                    <a:alpha val="52156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5"/>
            <p:cNvSpPr/>
            <p:nvPr/>
          </p:nvSpPr>
          <p:spPr>
            <a:xfrm rot="4815509">
              <a:off x="5243652" y="1596127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5"/>
            <p:cNvSpPr/>
            <p:nvPr/>
          </p:nvSpPr>
          <p:spPr>
            <a:xfrm rot="4815446">
              <a:off x="615" y="2340816"/>
              <a:ext cx="7945794" cy="8009071"/>
            </a:xfrm>
            <a:prstGeom prst="ellipse">
              <a:avLst/>
            </a:prstGeom>
            <a:gradFill>
              <a:gsLst>
                <a:gs pos="0">
                  <a:srgbClr val="9900FF">
                    <a:alpha val="66274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5"/>
            <p:cNvSpPr/>
            <p:nvPr/>
          </p:nvSpPr>
          <p:spPr>
            <a:xfrm rot="4815509">
              <a:off x="-1258848" y="-2650073"/>
              <a:ext cx="6184270" cy="6233244"/>
            </a:xfrm>
            <a:prstGeom prst="ellipse">
              <a:avLst/>
            </a:prstGeom>
            <a:gradFill>
              <a:gsLst>
                <a:gs pos="0">
                  <a:srgbClr val="8AC1DC">
                    <a:alpha val="69803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6" name="Google Shape;296;p25"/>
          <p:cNvPicPr preferRelativeResize="0"/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5"/>
          <p:cNvSpPr txBox="1">
            <a:spLocks noGrp="1"/>
          </p:cNvSpPr>
          <p:nvPr>
            <p:ph type="title"/>
          </p:nvPr>
        </p:nvSpPr>
        <p:spPr>
          <a:xfrm>
            <a:off x="803200" y="3312225"/>
            <a:ext cx="24402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8" name="Google Shape;298;p25"/>
          <p:cNvSpPr txBox="1">
            <a:spLocks noGrp="1"/>
          </p:cNvSpPr>
          <p:nvPr>
            <p:ph type="subTitle" idx="1"/>
          </p:nvPr>
        </p:nvSpPr>
        <p:spPr>
          <a:xfrm>
            <a:off x="803200" y="3591499"/>
            <a:ext cx="24402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5"/>
          <p:cNvSpPr txBox="1">
            <a:spLocks noGrp="1"/>
          </p:cNvSpPr>
          <p:nvPr>
            <p:ph type="title" idx="2"/>
          </p:nvPr>
        </p:nvSpPr>
        <p:spPr>
          <a:xfrm>
            <a:off x="3351900" y="3312400"/>
            <a:ext cx="24402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0" name="Google Shape;300;p25"/>
          <p:cNvSpPr txBox="1">
            <a:spLocks noGrp="1"/>
          </p:cNvSpPr>
          <p:nvPr>
            <p:ph type="subTitle" idx="3"/>
          </p:nvPr>
        </p:nvSpPr>
        <p:spPr>
          <a:xfrm>
            <a:off x="3351896" y="3593300"/>
            <a:ext cx="24402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5"/>
          <p:cNvSpPr txBox="1">
            <a:spLocks noGrp="1"/>
          </p:cNvSpPr>
          <p:nvPr>
            <p:ph type="title" idx="4"/>
          </p:nvPr>
        </p:nvSpPr>
        <p:spPr>
          <a:xfrm>
            <a:off x="720000" y="457200"/>
            <a:ext cx="76680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5"/>
          <p:cNvSpPr txBox="1">
            <a:spLocks noGrp="1"/>
          </p:cNvSpPr>
          <p:nvPr>
            <p:ph type="title" idx="5"/>
          </p:nvPr>
        </p:nvSpPr>
        <p:spPr>
          <a:xfrm>
            <a:off x="5900600" y="3312400"/>
            <a:ext cx="24402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3" name="Google Shape;303;p25"/>
          <p:cNvSpPr txBox="1">
            <a:spLocks noGrp="1"/>
          </p:cNvSpPr>
          <p:nvPr>
            <p:ph type="subTitle" idx="6"/>
          </p:nvPr>
        </p:nvSpPr>
        <p:spPr>
          <a:xfrm>
            <a:off x="5900599" y="3593300"/>
            <a:ext cx="24402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4975" y="445025"/>
            <a:ext cx="767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rona On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4975" y="1152475"/>
            <a:ext cx="767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59" r:id="rId6"/>
    <p:sldLayoutId id="2147483664" r:id="rId7"/>
    <p:sldLayoutId id="2147483665" r:id="rId8"/>
    <p:sldLayoutId id="2147483671" r:id="rId9"/>
    <p:sldLayoutId id="2147483678" r:id="rId10"/>
    <p:sldLayoutId id="2147483679" r:id="rId11"/>
    <p:sldLayoutId id="2147483683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37"/>
          <p:cNvPicPr preferRelativeResize="0"/>
          <p:nvPr/>
        </p:nvPicPr>
        <p:blipFill>
          <a:blip r:embed="rId3">
            <a:alphaModFix amt="83000"/>
          </a:blip>
          <a:stretch>
            <a:fillRect/>
          </a:stretch>
        </p:blipFill>
        <p:spPr>
          <a:xfrm>
            <a:off x="-729800" y="1961137"/>
            <a:ext cx="2561150" cy="246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37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 rot="10800000">
            <a:off x="7660050" y="803575"/>
            <a:ext cx="1938900" cy="18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7"/>
          <p:cNvSpPr txBox="1">
            <a:spLocks noGrp="1"/>
          </p:cNvSpPr>
          <p:nvPr>
            <p:ph type="subTitle" idx="1"/>
          </p:nvPr>
        </p:nvSpPr>
        <p:spPr>
          <a:xfrm>
            <a:off x="1831350" y="3419668"/>
            <a:ext cx="5481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51" name="Google Shape;451;p37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lang="en" sz="1200">
              <a:solidFill>
                <a:schemeClr val="dk1"/>
              </a:solidFill>
              <a:latin typeface="Krona One"/>
              <a:ea typeface="Krona One"/>
              <a:cs typeface="Krona One"/>
            </a:endParaRPr>
          </a:p>
        </p:txBody>
      </p:sp>
      <p:sp>
        <p:nvSpPr>
          <p:cNvPr id="452" name="Google Shape;452;p37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453" name="Google Shape;453;p37"/>
          <p:cNvSpPr txBox="1"/>
          <p:nvPr/>
        </p:nvSpPr>
        <p:spPr>
          <a:xfrm>
            <a:off x="278275" y="45001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4" name="Google Shape;454;p37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7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37"/>
          <p:cNvGrpSpPr/>
          <p:nvPr/>
        </p:nvGrpSpPr>
        <p:grpSpPr>
          <a:xfrm>
            <a:off x="2778895" y="643496"/>
            <a:ext cx="3586200" cy="2944800"/>
            <a:chOff x="2778895" y="849596"/>
            <a:chExt cx="3586200" cy="2944800"/>
          </a:xfrm>
        </p:grpSpPr>
        <p:sp>
          <p:nvSpPr>
            <p:cNvPr id="457" name="Google Shape;457;p37"/>
            <p:cNvSpPr/>
            <p:nvPr/>
          </p:nvSpPr>
          <p:spPr>
            <a:xfrm rot="-2132583">
              <a:off x="2711556" y="1841568"/>
              <a:ext cx="3720878" cy="960856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 rot="-376705">
              <a:off x="5636340" y="1128676"/>
              <a:ext cx="153621" cy="153621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" name="Google Shape;459;p37"/>
          <p:cNvSpPr/>
          <p:nvPr/>
        </p:nvSpPr>
        <p:spPr>
          <a:xfrm>
            <a:off x="2778900" y="3839675"/>
            <a:ext cx="35862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7"/>
          <p:cNvSpPr txBox="1">
            <a:spLocks noGrp="1"/>
          </p:cNvSpPr>
          <p:nvPr>
            <p:ph type="ctrTitle"/>
          </p:nvPr>
        </p:nvSpPr>
        <p:spPr>
          <a:xfrm>
            <a:off x="748675" y="1321281"/>
            <a:ext cx="76446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tx1">
                    <a:lumMod val="85000"/>
                  </a:schemeClr>
                </a:solidFill>
              </a:rPr>
              <a:t>H</a:t>
            </a:r>
            <a:r>
              <a:rPr lang="en"/>
              <a:t>UNGER </a:t>
            </a:r>
            <a:r>
              <a:rPr lang="en" sz="5400">
                <a:solidFill>
                  <a:schemeClr val="tx1">
                    <a:lumMod val="85000"/>
                  </a:schemeClr>
                </a:solidFill>
              </a:rPr>
              <a:t>B</a:t>
            </a:r>
            <a:r>
              <a:rPr lang="en"/>
              <a:t>USTERS</a:t>
            </a:r>
            <a:endParaRPr i="1"/>
          </a:p>
        </p:txBody>
      </p:sp>
      <p:sp>
        <p:nvSpPr>
          <p:cNvPr id="461" name="Google Shape;461;p37"/>
          <p:cNvSpPr/>
          <p:nvPr/>
        </p:nvSpPr>
        <p:spPr>
          <a:xfrm>
            <a:off x="1143175" y="1701825"/>
            <a:ext cx="189300" cy="1893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978422" y="866281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19823831">
            <a:off x="6435206" y="2722552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734963" y="1724675"/>
            <a:ext cx="3858900" cy="5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NUTRITION</a:t>
            </a:r>
            <a:br>
              <a:rPr lang="en"/>
            </a:br>
            <a:r>
              <a:rPr lang="en"/>
              <a:t>DETAILS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734963" y="2295923"/>
            <a:ext cx="7061456" cy="2050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Clr>
                <a:schemeClr val="lt1"/>
              </a:buClr>
              <a:buSzPts val="1100"/>
              <a:buFont typeface="Wingdings"/>
              <a:buChar char="Ø"/>
            </a:pPr>
            <a:r>
              <a:rPr lang="en" sz="2400" b="1" dirty="0"/>
              <a:t>Admin posts food items</a:t>
            </a:r>
            <a:r>
              <a:rPr lang="en" sz="2400" dirty="0"/>
              <a:t> along with </a:t>
            </a:r>
            <a:r>
              <a:rPr lang="en" sz="2400" b="1" dirty="0"/>
              <a:t>nutritional details</a:t>
            </a:r>
            <a:endParaRPr lang="en-US" sz="2400" dirty="0"/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 b="1" dirty="0"/>
              <a:t>Users can view food items</a:t>
            </a:r>
            <a:r>
              <a:rPr lang="en" sz="2400" dirty="0"/>
              <a:t> and their </a:t>
            </a:r>
            <a:r>
              <a:rPr lang="en" sz="2400" b="1" dirty="0"/>
              <a:t>nutritional information</a:t>
            </a:r>
            <a:endParaRPr lang="en" sz="2000" dirty="0"/>
          </a:p>
          <a:p>
            <a:pPr marL="0" indent="0" algn="l">
              <a:buSzPts val="1100"/>
            </a:pPr>
            <a:endParaRPr lang="en" sz="240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lang="en" sz="1200">
              <a:solidFill>
                <a:schemeClr val="dk1"/>
              </a:solidFill>
              <a:latin typeface="Krona One"/>
              <a:ea typeface="Krona One"/>
              <a:cs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81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40"/>
          <p:cNvGrpSpPr/>
          <p:nvPr/>
        </p:nvGrpSpPr>
        <p:grpSpPr>
          <a:xfrm flipH="1">
            <a:off x="3952892" y="862907"/>
            <a:ext cx="1855214" cy="1644590"/>
            <a:chOff x="1113724" y="1461053"/>
            <a:chExt cx="1033200" cy="915900"/>
          </a:xfrm>
        </p:grpSpPr>
        <p:sp>
          <p:nvSpPr>
            <p:cNvPr id="513" name="Google Shape;513;p40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5" name="Google Shape;515;p40"/>
          <p:cNvPicPr preferRelativeResize="0"/>
          <p:nvPr/>
        </p:nvPicPr>
        <p:blipFill rotWithShape="1">
          <a:blip r:embed="rId3">
            <a:alphaModFix amt="61000"/>
          </a:blip>
          <a:srcRect t="19" b="19"/>
          <a:stretch/>
        </p:blipFill>
        <p:spPr>
          <a:xfrm>
            <a:off x="1197700" y="303000"/>
            <a:ext cx="2841374" cy="28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0"/>
          <p:cNvPicPr preferRelativeResize="0"/>
          <p:nvPr/>
        </p:nvPicPr>
        <p:blipFill rotWithShape="1">
          <a:blip r:embed="rId4">
            <a:alphaModFix amt="66000"/>
          </a:blip>
          <a:srcRect l="179" r="179"/>
          <a:stretch/>
        </p:blipFill>
        <p:spPr>
          <a:xfrm>
            <a:off x="734975" y="1630228"/>
            <a:ext cx="2617024" cy="258970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/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/>
              <a:t>RECIPES</a:t>
            </a:r>
            <a:br>
              <a:rPr lang="en"/>
            </a:br>
            <a:r>
              <a:rPr lang="en"/>
              <a:t>SHARING</a:t>
            </a:r>
            <a:endParaRPr lang="en-US"/>
          </a:p>
        </p:txBody>
      </p:sp>
      <p:sp>
        <p:nvSpPr>
          <p:cNvPr id="518" name="Google Shape;518;p40"/>
          <p:cNvSpPr txBox="1">
            <a:spLocks noGrp="1"/>
          </p:cNvSpPr>
          <p:nvPr>
            <p:ph type="title" idx="2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</a:p>
        </p:txBody>
      </p:sp>
      <p:sp>
        <p:nvSpPr>
          <p:cNvPr id="520" name="Google Shape;520;p40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0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/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HUNGER BUSTERS</a:t>
            </a:r>
          </a:p>
        </p:txBody>
      </p:sp>
      <p:sp>
        <p:nvSpPr>
          <p:cNvPr id="525" name="Google Shape;525;p40"/>
          <p:cNvSpPr/>
          <p:nvPr/>
        </p:nvSpPr>
        <p:spPr>
          <a:xfrm>
            <a:off x="4039075" y="397802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3F843-E791-1116-8BFF-8F1FE310E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3447107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978422" y="866281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19823831">
            <a:off x="6435206" y="2722552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734963" y="1724675"/>
            <a:ext cx="3858900" cy="5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RECIPES</a:t>
            </a:r>
            <a:br>
              <a:rPr lang="en"/>
            </a:br>
            <a:r>
              <a:rPr lang="en"/>
              <a:t>SHARING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734963" y="2295923"/>
            <a:ext cx="7061456" cy="2050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Clr>
                <a:schemeClr val="lt1"/>
              </a:buClr>
              <a:buSzPts val="1100"/>
              <a:buFont typeface="Wingdings"/>
              <a:buChar char="Ø"/>
            </a:pPr>
            <a:r>
              <a:rPr lang="en" sz="2400" b="1"/>
              <a:t>Admin posts food recipes</a:t>
            </a:r>
            <a:r>
              <a:rPr lang="en" sz="2400"/>
              <a:t> along with </a:t>
            </a:r>
            <a:r>
              <a:rPr lang="en" sz="2400" b="1"/>
              <a:t>nutritional details</a:t>
            </a:r>
            <a:endParaRPr lang="en-US" sz="2400"/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 b="1"/>
              <a:t>View recipes - Prep Time, Serving Size, Ingredients, Instructions</a:t>
            </a:r>
            <a:r>
              <a:rPr lang="en" sz="2400"/>
              <a:t>, and </a:t>
            </a:r>
            <a:r>
              <a:rPr lang="en" sz="2400" b="1"/>
              <a:t>YouTube video</a:t>
            </a:r>
            <a:r>
              <a:rPr lang="en" sz="2400"/>
              <a:t> for how to prepare the dish And Nutritional details</a:t>
            </a:r>
            <a:endParaRPr lang="en" sz="2400" b="1"/>
          </a:p>
          <a:p>
            <a:pPr marL="0" indent="0" algn="l">
              <a:buSzPts val="1100"/>
            </a:pPr>
            <a:endParaRPr lang="en" sz="240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lang="en" sz="1200">
              <a:solidFill>
                <a:schemeClr val="dk1"/>
              </a:solidFill>
              <a:latin typeface="Krona One"/>
              <a:ea typeface="Krona One"/>
              <a:cs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4492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40"/>
          <p:cNvGrpSpPr/>
          <p:nvPr/>
        </p:nvGrpSpPr>
        <p:grpSpPr>
          <a:xfrm flipH="1">
            <a:off x="3952892" y="862907"/>
            <a:ext cx="1855214" cy="1644590"/>
            <a:chOff x="1113724" y="1461053"/>
            <a:chExt cx="1033200" cy="915900"/>
          </a:xfrm>
        </p:grpSpPr>
        <p:sp>
          <p:nvSpPr>
            <p:cNvPr id="513" name="Google Shape;513;p40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5" name="Google Shape;515;p40"/>
          <p:cNvPicPr preferRelativeResize="0"/>
          <p:nvPr/>
        </p:nvPicPr>
        <p:blipFill rotWithShape="1">
          <a:blip r:embed="rId3">
            <a:alphaModFix amt="61000"/>
          </a:blip>
          <a:srcRect t="19" b="19"/>
          <a:stretch/>
        </p:blipFill>
        <p:spPr>
          <a:xfrm>
            <a:off x="1197700" y="303000"/>
            <a:ext cx="2841374" cy="28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0"/>
          <p:cNvPicPr preferRelativeResize="0"/>
          <p:nvPr/>
        </p:nvPicPr>
        <p:blipFill rotWithShape="1">
          <a:blip r:embed="rId4">
            <a:alphaModFix amt="66000"/>
          </a:blip>
          <a:srcRect l="179" r="179"/>
          <a:stretch/>
        </p:blipFill>
        <p:spPr>
          <a:xfrm>
            <a:off x="734975" y="1630228"/>
            <a:ext cx="2617024" cy="258970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/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/>
              <a:t>FOOD LISTING</a:t>
            </a:r>
          </a:p>
        </p:txBody>
      </p:sp>
      <p:sp>
        <p:nvSpPr>
          <p:cNvPr id="518" name="Google Shape;518;p40"/>
          <p:cNvSpPr txBox="1">
            <a:spLocks noGrp="1"/>
          </p:cNvSpPr>
          <p:nvPr>
            <p:ph type="title" idx="2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</a:p>
        </p:txBody>
      </p:sp>
      <p:sp>
        <p:nvSpPr>
          <p:cNvPr id="520" name="Google Shape;520;p40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2022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0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/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HUNGER BUSTERS</a:t>
            </a:r>
          </a:p>
        </p:txBody>
      </p:sp>
      <p:sp>
        <p:nvSpPr>
          <p:cNvPr id="525" name="Google Shape;525;p40"/>
          <p:cNvSpPr/>
          <p:nvPr/>
        </p:nvSpPr>
        <p:spPr>
          <a:xfrm>
            <a:off x="4039075" y="397802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3F843-E791-1116-8BFF-8F1FE310E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For Users</a:t>
            </a:r>
          </a:p>
        </p:txBody>
      </p:sp>
    </p:spTree>
    <p:extLst>
      <p:ext uri="{BB962C8B-B14F-4D97-AF65-F5344CB8AC3E}">
        <p14:creationId xmlns:p14="http://schemas.microsoft.com/office/powerpoint/2010/main" val="2035953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978422" y="866281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19823831">
            <a:off x="6435206" y="2722552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691831" y="1724675"/>
            <a:ext cx="4398050" cy="5514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Surplus Food Listing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734963" y="2295923"/>
            <a:ext cx="7061456" cy="2050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Clr>
                <a:schemeClr val="lt1"/>
              </a:buClr>
              <a:buSzPts val="1100"/>
              <a:buFont typeface="Wingdings"/>
              <a:buChar char="Ø"/>
            </a:pPr>
            <a:r>
              <a:rPr lang="en" sz="2400" b="1"/>
              <a:t>Post a Food Item for Pick-up</a:t>
            </a:r>
            <a:r>
              <a:rPr lang="en" sz="2400"/>
              <a:t>– Up-for-Grabs for anyone who needs it.</a:t>
            </a:r>
            <a:endParaRPr lang="en-US" sz="2400"/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 b="1"/>
              <a:t>View Donations </a:t>
            </a:r>
            <a:r>
              <a:rPr lang="en" sz="2400"/>
              <a:t>– Donations Made by Anyone with excess food that can be donated.</a:t>
            </a:r>
            <a:endParaRPr lang="en" sz="2000"/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/>
              <a:t>Useful to help</a:t>
            </a:r>
            <a:r>
              <a:rPr lang="en" sz="2400" b="1"/>
              <a:t> prevent food waste!</a:t>
            </a:r>
          </a:p>
          <a:p>
            <a:pPr marL="0" indent="0" algn="l">
              <a:buSzPts val="1100"/>
            </a:pPr>
            <a:endParaRPr lang="en" sz="240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20XX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701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1"/>
          <p:cNvSpPr txBox="1">
            <a:spLocks noGrp="1"/>
          </p:cNvSpPr>
          <p:nvPr>
            <p:ph type="title"/>
          </p:nvPr>
        </p:nvSpPr>
        <p:spPr>
          <a:xfrm>
            <a:off x="4678500" y="1157132"/>
            <a:ext cx="35985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</a:t>
            </a:r>
            <a:endParaRPr/>
          </a:p>
        </p:txBody>
      </p:sp>
      <p:sp>
        <p:nvSpPr>
          <p:cNvPr id="773" name="Google Shape;773;p51"/>
          <p:cNvSpPr txBox="1">
            <a:spLocks noGrp="1"/>
          </p:cNvSpPr>
          <p:nvPr>
            <p:ph type="subTitle" idx="1"/>
          </p:nvPr>
        </p:nvSpPr>
        <p:spPr>
          <a:xfrm>
            <a:off x="4638156" y="2152650"/>
            <a:ext cx="35985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indent="0" algn="ctr"/>
            <a:r>
              <a:rPr lang="en-US">
                <a:solidFill>
                  <a:schemeClr val="accent1">
                    <a:lumMod val="40000"/>
                    <a:lumOff val="60000"/>
                  </a:schemeClr>
                </a:solidFill>
                <a:latin typeface="Krona One"/>
                <a:sym typeface="Krona One"/>
              </a:rPr>
              <a:t>HUNGER BUSTERS</a:t>
            </a:r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82" name="Google Shape;782;p51"/>
          <p:cNvSpPr txBox="1">
            <a:spLocks noGrp="1"/>
          </p:cNvSpPr>
          <p:nvPr>
            <p:ph type="subTitle" idx="2"/>
          </p:nvPr>
        </p:nvSpPr>
        <p:spPr>
          <a:xfrm>
            <a:off x="749700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HUNGER BUSTERS</a:t>
            </a:r>
            <a:endParaRPr/>
          </a:p>
        </p:txBody>
      </p:sp>
      <p:sp>
        <p:nvSpPr>
          <p:cNvPr id="783" name="Google Shape;783;p5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84" name="Google Shape;784;p51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17EC3-BA39-B8F9-DDBB-4CEE17EF9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693" y="291439"/>
            <a:ext cx="2107347" cy="44631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91381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3" name="Google Shape;673;p48"/>
          <p:cNvPicPr preferRelativeResize="0"/>
          <p:nvPr/>
        </p:nvPicPr>
        <p:blipFill rotWithShape="1">
          <a:blip r:embed="rId3">
            <a:alphaModFix amt="61000"/>
          </a:blip>
          <a:srcRect t="2606" b="2606"/>
          <a:stretch/>
        </p:blipFill>
        <p:spPr>
          <a:xfrm rot="10">
            <a:off x="5016450" y="-2040400"/>
            <a:ext cx="3145024" cy="311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Google Shape;674;p48"/>
          <p:cNvPicPr preferRelativeResize="0"/>
          <p:nvPr/>
        </p:nvPicPr>
        <p:blipFill rotWithShape="1">
          <a:blip r:embed="rId3">
            <a:alphaModFix amt="62000"/>
          </a:blip>
          <a:srcRect t="2606" b="2606"/>
          <a:stretch/>
        </p:blipFill>
        <p:spPr>
          <a:xfrm rot="-3845708">
            <a:off x="989499" y="3751599"/>
            <a:ext cx="3145024" cy="3112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5" name="Google Shape;675;p48"/>
          <p:cNvGrpSpPr/>
          <p:nvPr/>
        </p:nvGrpSpPr>
        <p:grpSpPr>
          <a:xfrm>
            <a:off x="1553664" y="375646"/>
            <a:ext cx="5777700" cy="4454700"/>
            <a:chOff x="1553664" y="375646"/>
            <a:chExt cx="5777700" cy="4454700"/>
          </a:xfrm>
        </p:grpSpPr>
        <p:sp>
          <p:nvSpPr>
            <p:cNvPr id="676" name="Google Shape;676;p48"/>
            <p:cNvSpPr/>
            <p:nvPr/>
          </p:nvSpPr>
          <p:spPr>
            <a:xfrm rot="1517590" flipH="1">
              <a:off x="1828354" y="1374567"/>
              <a:ext cx="5228321" cy="2456859"/>
            </a:xfrm>
            <a:prstGeom prst="donut">
              <a:avLst>
                <a:gd name="adj" fmla="val 48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 flipH="1">
              <a:off x="5849851" y="4071875"/>
              <a:ext cx="178500" cy="1785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" name="Google Shape;678;p48"/>
          <p:cNvSpPr txBox="1">
            <a:spLocks noGrp="1"/>
          </p:cNvSpPr>
          <p:nvPr>
            <p:ph type="title"/>
          </p:nvPr>
        </p:nvSpPr>
        <p:spPr>
          <a:xfrm>
            <a:off x="734975" y="1168650"/>
            <a:ext cx="7674000" cy="28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br>
              <a:rPr lang="en"/>
            </a:br>
            <a:r>
              <a:rPr lang="en"/>
              <a:t>You !</a:t>
            </a:r>
            <a:endParaRPr/>
          </a:p>
        </p:txBody>
      </p:sp>
      <p:sp>
        <p:nvSpPr>
          <p:cNvPr id="679" name="Google Shape;679;p48"/>
          <p:cNvSpPr/>
          <p:nvPr/>
        </p:nvSpPr>
        <p:spPr>
          <a:xfrm flipH="1">
            <a:off x="3597225" y="3045350"/>
            <a:ext cx="290400" cy="2904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8"/>
          <p:cNvSpPr/>
          <p:nvPr/>
        </p:nvSpPr>
        <p:spPr>
          <a:xfrm flipH="1">
            <a:off x="5534200" y="1768550"/>
            <a:ext cx="290400" cy="2904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8"/>
          <p:cNvSpPr txBox="1">
            <a:spLocks noGrp="1"/>
          </p:cNvSpPr>
          <p:nvPr>
            <p:ph type="subTitle" idx="1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HUNGER BUSTERS</a:t>
            </a:r>
          </a:p>
        </p:txBody>
      </p:sp>
      <p:sp>
        <p:nvSpPr>
          <p:cNvPr id="682" name="Google Shape;682;p48"/>
          <p:cNvSpPr txBox="1">
            <a:spLocks noGrp="1"/>
          </p:cNvSpPr>
          <p:nvPr>
            <p:ph type="subTitle" idx="2"/>
          </p:nvPr>
        </p:nvSpPr>
        <p:spPr>
          <a:xfrm rot="5400000">
            <a:off x="6605150" y="2403650"/>
            <a:ext cx="4047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HUNGER BUSTERS</a:t>
            </a:r>
          </a:p>
        </p:txBody>
      </p:sp>
      <p:sp>
        <p:nvSpPr>
          <p:cNvPr id="683" name="Google Shape;683;p48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4" name="Google Shape;684;p48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8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48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2003400" y="1574725"/>
            <a:ext cx="51372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>
            <a:off x="2003400" y="2149775"/>
            <a:ext cx="5137200" cy="14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/>
              <a:t>Hunger Busters </a:t>
            </a:r>
            <a:r>
              <a:rPr lang="en-US"/>
              <a:t>is an initiative aimed at achieving </a:t>
            </a:r>
            <a:r>
              <a:rPr lang="en-US" b="1"/>
              <a:t>Zero Hunger </a:t>
            </a:r>
            <a:r>
              <a:rPr lang="en-US"/>
              <a:t>through innovative and collaborative food sharing. By promoting community empowerment </a:t>
            </a:r>
            <a:endParaRPr lang="en-US" b="1"/>
          </a:p>
        </p:txBody>
      </p:sp>
      <p:sp>
        <p:nvSpPr>
          <p:cNvPr id="532" name="Google Shape;532;p41"/>
          <p:cNvSpPr txBox="1">
            <a:spLocks noGrp="1"/>
          </p:cNvSpPr>
          <p:nvPr>
            <p:ph type="subTitle" idx="2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HUNGER BUSTERS</a:t>
            </a:r>
            <a:endParaRPr/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-5400000">
            <a:off x="5377951" y="3537499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44913" y="214977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1"/>
          <p:cNvSpPr txBox="1">
            <a:spLocks noGrp="1"/>
          </p:cNvSpPr>
          <p:nvPr>
            <p:ph type="title"/>
          </p:nvPr>
        </p:nvSpPr>
        <p:spPr>
          <a:xfrm>
            <a:off x="2014183" y="604253"/>
            <a:ext cx="51372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METHODOLOGY</a:t>
            </a:r>
          </a:p>
        </p:txBody>
      </p:sp>
      <p:sp>
        <p:nvSpPr>
          <p:cNvPr id="532" name="Google Shape;532;p41"/>
          <p:cNvSpPr txBox="1">
            <a:spLocks noGrp="1"/>
          </p:cNvSpPr>
          <p:nvPr>
            <p:ph type="subTitle" idx="2"/>
          </p:nvPr>
        </p:nvSpPr>
        <p:spPr>
          <a:xfrm rot="-5400000">
            <a:off x="-1528025" y="2403650"/>
            <a:ext cx="4047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HUNGER BUSTERS</a:t>
            </a:r>
            <a:endParaRPr/>
          </a:p>
        </p:txBody>
      </p:sp>
      <p:sp>
        <p:nvSpPr>
          <p:cNvPr id="533" name="Google Shape;533;p41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1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1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355825" y="237300"/>
            <a:ext cx="315300" cy="3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7" name="Google Shape;537;p41"/>
          <p:cNvPicPr preferRelativeResize="0"/>
          <p:nvPr/>
        </p:nvPicPr>
        <p:blipFill rotWithShape="1">
          <a:blip r:embed="rId3">
            <a:alphaModFix amt="65000"/>
          </a:blip>
          <a:srcRect t="19" b="29"/>
          <a:stretch/>
        </p:blipFill>
        <p:spPr>
          <a:xfrm>
            <a:off x="1327925" y="-1249075"/>
            <a:ext cx="2646144" cy="261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41"/>
          <p:cNvPicPr preferRelativeResize="0"/>
          <p:nvPr/>
        </p:nvPicPr>
        <p:blipFill rotWithShape="1">
          <a:blip r:embed="rId4">
            <a:alphaModFix amt="79000"/>
          </a:blip>
          <a:srcRect t="19" b="19"/>
          <a:stretch/>
        </p:blipFill>
        <p:spPr>
          <a:xfrm rot="16200000">
            <a:off x="5377951" y="3537499"/>
            <a:ext cx="2803725" cy="270170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41"/>
          <p:cNvSpPr/>
          <p:nvPr/>
        </p:nvSpPr>
        <p:spPr>
          <a:xfrm>
            <a:off x="2366479" y="1233218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31;p41">
            <a:extLst>
              <a:ext uri="{FF2B5EF4-FFF2-40B4-BE49-F238E27FC236}">
                <a16:creationId xmlns:a16="http://schemas.microsoft.com/office/drawing/2014/main" id="{F46AACC0-3832-43C0-F0DD-1414190582DE}"/>
              </a:ext>
            </a:extLst>
          </p:cNvPr>
          <p:cNvSpPr txBox="1">
            <a:spLocks/>
          </p:cNvSpPr>
          <p:nvPr/>
        </p:nvSpPr>
        <p:spPr>
          <a:xfrm>
            <a:off x="1077497" y="1116044"/>
            <a:ext cx="6991878" cy="3769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6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 sz="1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>
              <a:buSzPts val="1100"/>
            </a:pPr>
            <a:endParaRPr lang="en-US"/>
          </a:p>
          <a:p>
            <a:pPr marL="0" indent="0" algn="l"/>
            <a:endParaRPr lang="en-US"/>
          </a:p>
          <a:p>
            <a:pPr marL="0" indent="0" algn="l"/>
            <a:r>
              <a:rPr lang="en-US"/>
              <a:t> </a:t>
            </a:r>
            <a:r>
              <a:rPr lang="en-US" sz="2400"/>
              <a:t>FRONTEND </a:t>
            </a:r>
          </a:p>
          <a:p>
            <a:pPr marL="171450" indent="-171450" algn="l">
              <a:buFont typeface="Arial"/>
              <a:buChar char="•"/>
            </a:pPr>
            <a:r>
              <a:rPr lang="en-US" sz="1200" b="1"/>
              <a:t>React Native (Expo)</a:t>
            </a:r>
            <a:r>
              <a:rPr lang="en-US" sz="1200"/>
              <a:t>: Cross-platform mobile development.</a:t>
            </a:r>
          </a:p>
          <a:p>
            <a:pPr marL="171450" indent="-171450" algn="l">
              <a:buFont typeface="Arial"/>
              <a:buChar char="•"/>
            </a:pPr>
            <a:r>
              <a:rPr lang="en-US" sz="1200" b="1"/>
              <a:t>Tailwind CSS</a:t>
            </a:r>
            <a:r>
              <a:rPr lang="en-US" sz="1200"/>
              <a:t>: For responsive UI design.</a:t>
            </a:r>
          </a:p>
          <a:p>
            <a:pPr marL="0" indent="0" algn="l"/>
            <a:endParaRPr lang="en-US" sz="2400"/>
          </a:p>
          <a:p>
            <a:pPr marL="0" indent="0" algn="l"/>
            <a:r>
              <a:rPr lang="en-US" sz="2400"/>
              <a:t>  BACKEND</a:t>
            </a:r>
          </a:p>
          <a:p>
            <a:pPr marL="171450" indent="-171450" algn="l">
              <a:buFont typeface="Arial"/>
              <a:buChar char="•"/>
            </a:pPr>
            <a:r>
              <a:rPr lang="en-US" sz="1200" b="1"/>
              <a:t>Node.js &amp; Express</a:t>
            </a:r>
            <a:r>
              <a:rPr lang="en-US" sz="1200"/>
              <a:t>: RESTful API for handling server logic.</a:t>
            </a:r>
          </a:p>
          <a:p>
            <a:pPr marL="171450" indent="-171450" algn="l">
              <a:buFont typeface="Arial"/>
              <a:buChar char="•"/>
            </a:pPr>
            <a:r>
              <a:rPr lang="en-US" sz="1200" b="1"/>
              <a:t>MongoDB</a:t>
            </a:r>
            <a:r>
              <a:rPr lang="en-US" sz="1200"/>
              <a:t>: NoSQL database for storing user and donation data.</a:t>
            </a:r>
          </a:p>
          <a:p>
            <a:pPr algn="l">
              <a:buFont typeface="Arial"/>
              <a:buChar char="•"/>
            </a:pPr>
            <a:endParaRPr lang="en-US" sz="2400">
              <a:latin typeface="Arimo Medium"/>
            </a:endParaRPr>
          </a:p>
          <a:p>
            <a:pPr marL="139700" indent="0" algn="l"/>
            <a:r>
              <a:rPr lang="en-US" sz="2400">
                <a:latin typeface="Arimo Medium"/>
              </a:rPr>
              <a:t>PAYMENTS</a:t>
            </a:r>
            <a:endParaRPr lang="en-US" sz="2400"/>
          </a:p>
          <a:p>
            <a:pPr marL="171450" indent="-171450" algn="l">
              <a:buFont typeface="Arial"/>
              <a:buChar char="•"/>
            </a:pPr>
            <a:r>
              <a:rPr lang="en-US" sz="1200" b="1"/>
              <a:t>Stripe</a:t>
            </a:r>
            <a:r>
              <a:rPr lang="en-US" sz="1200"/>
              <a:t>: Integrated for secure payment processing and subscription management.</a:t>
            </a:r>
          </a:p>
          <a:p>
            <a:pPr marL="139700" indent="0" algn="l">
              <a:buFont typeface="Arial"/>
            </a:pPr>
            <a:endParaRPr lang="en-US" sz="1000"/>
          </a:p>
          <a:p>
            <a:pPr marL="285750" indent="-285750">
              <a:buFont typeface="Arial"/>
              <a:buChar char="•"/>
            </a:pPr>
            <a:endParaRPr lang="en-US" sz="1000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64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39"/>
          <p:cNvGrpSpPr/>
          <p:nvPr/>
        </p:nvGrpSpPr>
        <p:grpSpPr>
          <a:xfrm>
            <a:off x="1113724" y="1461053"/>
            <a:ext cx="1033200" cy="915900"/>
            <a:chOff x="1113724" y="1461053"/>
            <a:chExt cx="1033200" cy="915900"/>
          </a:xfrm>
        </p:grpSpPr>
        <p:sp>
          <p:nvSpPr>
            <p:cNvPr id="480" name="Google Shape;480;p39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1828386" y="153870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39"/>
          <p:cNvGrpSpPr/>
          <p:nvPr/>
        </p:nvGrpSpPr>
        <p:grpSpPr>
          <a:xfrm>
            <a:off x="1088324" y="3358528"/>
            <a:ext cx="1033200" cy="915900"/>
            <a:chOff x="1113724" y="1461053"/>
            <a:chExt cx="1033200" cy="915900"/>
          </a:xfrm>
        </p:grpSpPr>
        <p:sp>
          <p:nvSpPr>
            <p:cNvPr id="483" name="Google Shape;483;p39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39"/>
          <p:cNvGrpSpPr/>
          <p:nvPr/>
        </p:nvGrpSpPr>
        <p:grpSpPr>
          <a:xfrm>
            <a:off x="4705599" y="1428803"/>
            <a:ext cx="1033200" cy="915900"/>
            <a:chOff x="1113724" y="1461053"/>
            <a:chExt cx="1033200" cy="915900"/>
          </a:xfrm>
        </p:grpSpPr>
        <p:sp>
          <p:nvSpPr>
            <p:cNvPr id="486" name="Google Shape;486;p39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9"/>
          <p:cNvGrpSpPr/>
          <p:nvPr/>
        </p:nvGrpSpPr>
        <p:grpSpPr>
          <a:xfrm>
            <a:off x="4705599" y="3358528"/>
            <a:ext cx="1033200" cy="915900"/>
            <a:chOff x="1113724" y="1461053"/>
            <a:chExt cx="1033200" cy="915900"/>
          </a:xfrm>
        </p:grpSpPr>
        <p:sp>
          <p:nvSpPr>
            <p:cNvPr id="489" name="Google Shape;489;p39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828386" y="153870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39"/>
          <p:cNvSpPr txBox="1">
            <a:spLocks noGrp="1"/>
          </p:cNvSpPr>
          <p:nvPr>
            <p:ph type="title" idx="15"/>
          </p:nvPr>
        </p:nvSpPr>
        <p:spPr>
          <a:xfrm>
            <a:off x="733950" y="457200"/>
            <a:ext cx="76749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FEATURES</a:t>
            </a:r>
            <a:endParaRPr b="0"/>
          </a:p>
        </p:txBody>
      </p:sp>
      <p:sp>
        <p:nvSpPr>
          <p:cNvPr id="492" name="Google Shape;492;p39"/>
          <p:cNvSpPr txBox="1">
            <a:spLocks noGrp="1"/>
          </p:cNvSpPr>
          <p:nvPr>
            <p:ph type="subTitle" idx="1"/>
          </p:nvPr>
        </p:nvSpPr>
        <p:spPr>
          <a:xfrm>
            <a:off x="2071457" y="1563534"/>
            <a:ext cx="2306643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FOOD QUALITY ANALYSIS</a:t>
            </a:r>
            <a:endParaRPr lang="en-US"/>
          </a:p>
        </p:txBody>
      </p:sp>
      <p:sp>
        <p:nvSpPr>
          <p:cNvPr id="494" name="Google Shape;494;p39"/>
          <p:cNvSpPr txBox="1">
            <a:spLocks noGrp="1"/>
          </p:cNvSpPr>
          <p:nvPr>
            <p:ph type="title"/>
          </p:nvPr>
        </p:nvSpPr>
        <p:spPr>
          <a:xfrm>
            <a:off x="928563" y="1655300"/>
            <a:ext cx="1144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5" name="Google Shape;495;p39"/>
          <p:cNvSpPr txBox="1">
            <a:spLocks noGrp="1"/>
          </p:cNvSpPr>
          <p:nvPr>
            <p:ph type="subTitle" idx="3"/>
          </p:nvPr>
        </p:nvSpPr>
        <p:spPr>
          <a:xfrm>
            <a:off x="2071457" y="3747913"/>
            <a:ext cx="2306643" cy="664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RECIPE SHARING AND NUTRITION DETAILS</a:t>
            </a:r>
          </a:p>
        </p:txBody>
      </p:sp>
      <p:sp>
        <p:nvSpPr>
          <p:cNvPr id="497" name="Google Shape;497;p39"/>
          <p:cNvSpPr txBox="1">
            <a:spLocks noGrp="1"/>
          </p:cNvSpPr>
          <p:nvPr>
            <p:ph type="title" idx="5"/>
          </p:nvPr>
        </p:nvSpPr>
        <p:spPr>
          <a:xfrm>
            <a:off x="928563" y="3552775"/>
            <a:ext cx="1144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8" name="Google Shape;498;p39"/>
          <p:cNvSpPr txBox="1">
            <a:spLocks noGrp="1"/>
          </p:cNvSpPr>
          <p:nvPr>
            <p:ph type="subTitle" idx="6"/>
          </p:nvPr>
        </p:nvSpPr>
        <p:spPr>
          <a:xfrm>
            <a:off x="5812538" y="1628232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FOOD DONATION SYSTEM</a:t>
            </a:r>
          </a:p>
        </p:txBody>
      </p:sp>
      <p:sp>
        <p:nvSpPr>
          <p:cNvPr id="500" name="Google Shape;500;p39"/>
          <p:cNvSpPr txBox="1">
            <a:spLocks noGrp="1"/>
          </p:cNvSpPr>
          <p:nvPr>
            <p:ph type="title" idx="8"/>
          </p:nvPr>
        </p:nvSpPr>
        <p:spPr>
          <a:xfrm>
            <a:off x="4594288" y="1655300"/>
            <a:ext cx="1144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1" name="Google Shape;501;p39"/>
          <p:cNvSpPr txBox="1">
            <a:spLocks noGrp="1"/>
          </p:cNvSpPr>
          <p:nvPr>
            <p:ph type="subTitle" idx="9"/>
          </p:nvPr>
        </p:nvSpPr>
        <p:spPr>
          <a:xfrm>
            <a:off x="5812538" y="3316591"/>
            <a:ext cx="2080200" cy="7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SURPLUS FOOD LISTING</a:t>
            </a:r>
            <a:endParaRPr lang="en-US"/>
          </a:p>
        </p:txBody>
      </p:sp>
      <p:sp>
        <p:nvSpPr>
          <p:cNvPr id="503" name="Google Shape;503;p39"/>
          <p:cNvSpPr txBox="1">
            <a:spLocks noGrp="1"/>
          </p:cNvSpPr>
          <p:nvPr>
            <p:ph type="title" idx="14"/>
          </p:nvPr>
        </p:nvSpPr>
        <p:spPr>
          <a:xfrm>
            <a:off x="4594288" y="3552775"/>
            <a:ext cx="1144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4" name="Google Shape;504;p39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20XX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05" name="Google Shape;505;p39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9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9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49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3F7A0D47-2CF3-9F12-7AF8-0335B02F3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40">
            <a:extLst>
              <a:ext uri="{FF2B5EF4-FFF2-40B4-BE49-F238E27FC236}">
                <a16:creationId xmlns:a16="http://schemas.microsoft.com/office/drawing/2014/main" id="{438B802C-D691-801E-96A3-AB4019A4AB63}"/>
              </a:ext>
            </a:extLst>
          </p:cNvPr>
          <p:cNvGrpSpPr/>
          <p:nvPr/>
        </p:nvGrpSpPr>
        <p:grpSpPr>
          <a:xfrm flipH="1">
            <a:off x="3952892" y="862907"/>
            <a:ext cx="1855214" cy="1644590"/>
            <a:chOff x="1113724" y="1461053"/>
            <a:chExt cx="1033200" cy="915900"/>
          </a:xfrm>
        </p:grpSpPr>
        <p:sp>
          <p:nvSpPr>
            <p:cNvPr id="513" name="Google Shape;513;p40">
              <a:extLst>
                <a:ext uri="{FF2B5EF4-FFF2-40B4-BE49-F238E27FC236}">
                  <a16:creationId xmlns:a16="http://schemas.microsoft.com/office/drawing/2014/main" id="{59FED82D-58B4-3D70-0AF8-FEAED5669B3B}"/>
                </a:ext>
              </a:extLst>
            </p:cNvPr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>
              <a:extLst>
                <a:ext uri="{FF2B5EF4-FFF2-40B4-BE49-F238E27FC236}">
                  <a16:creationId xmlns:a16="http://schemas.microsoft.com/office/drawing/2014/main" id="{BEC7A99C-B1AC-E9A6-A761-BF84AF9516E8}"/>
                </a:ext>
              </a:extLst>
            </p:cNvPr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5" name="Google Shape;515;p40">
            <a:extLst>
              <a:ext uri="{FF2B5EF4-FFF2-40B4-BE49-F238E27FC236}">
                <a16:creationId xmlns:a16="http://schemas.microsoft.com/office/drawing/2014/main" id="{9EAD8705-3717-2F38-D153-0ECA9576E53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 amt="61000"/>
          </a:blip>
          <a:srcRect t="19" b="19"/>
          <a:stretch/>
        </p:blipFill>
        <p:spPr>
          <a:xfrm>
            <a:off x="406322" y="1057254"/>
            <a:ext cx="3111960" cy="3090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0">
            <a:extLst>
              <a:ext uri="{FF2B5EF4-FFF2-40B4-BE49-F238E27FC236}">
                <a16:creationId xmlns:a16="http://schemas.microsoft.com/office/drawing/2014/main" id="{26A0920D-D421-4C81-80AB-FA3B652E7E2E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alphaModFix amt="66000"/>
          </a:blip>
          <a:srcRect l="179" r="179"/>
          <a:stretch/>
        </p:blipFill>
        <p:spPr>
          <a:xfrm rot="12338517">
            <a:off x="818950" y="1935055"/>
            <a:ext cx="2617024" cy="258970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>
            <a:extLst>
              <a:ext uri="{FF2B5EF4-FFF2-40B4-BE49-F238E27FC236}">
                <a16:creationId xmlns:a16="http://schemas.microsoft.com/office/drawing/2014/main" id="{9C6C8E97-F273-1248-8FDD-2BE8F5A080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/>
              <a:t>EXPERTS DASHBOARD</a:t>
            </a:r>
          </a:p>
        </p:txBody>
      </p:sp>
      <p:sp>
        <p:nvSpPr>
          <p:cNvPr id="518" name="Google Shape;518;p40">
            <a:extLst>
              <a:ext uri="{FF2B5EF4-FFF2-40B4-BE49-F238E27FC236}">
                <a16:creationId xmlns:a16="http://schemas.microsoft.com/office/drawing/2014/main" id="{703897CF-F003-1E46-11E9-FD0735DDA9E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20" name="Google Shape;520;p40">
            <a:extLst>
              <a:ext uri="{FF2B5EF4-FFF2-40B4-BE49-F238E27FC236}">
                <a16:creationId xmlns:a16="http://schemas.microsoft.com/office/drawing/2014/main" id="{9FE434BB-CC66-671B-A173-2F94EE46DA0E}"/>
              </a:ext>
            </a:extLst>
          </p:cNvPr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2022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0">
            <a:extLst>
              <a:ext uri="{FF2B5EF4-FFF2-40B4-BE49-F238E27FC236}">
                <a16:creationId xmlns:a16="http://schemas.microsoft.com/office/drawing/2014/main" id="{629325AB-A321-522B-97F8-6AB7DCD72B5D}"/>
              </a:ext>
            </a:extLst>
          </p:cNvPr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38F94C3-30B7-B939-765A-06B2C1242115}"/>
              </a:ext>
            </a:extLst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4284430-E940-6705-6F26-DA619DC7CDB2}"/>
              </a:ext>
            </a:extLst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>
            <a:extLst>
              <a:ext uri="{FF2B5EF4-FFF2-40B4-BE49-F238E27FC236}">
                <a16:creationId xmlns:a16="http://schemas.microsoft.com/office/drawing/2014/main" id="{69C9DC76-D032-8710-D74A-077A05AB477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HUNGER BUSTERS</a:t>
            </a:r>
            <a:endParaRPr/>
          </a:p>
        </p:txBody>
      </p:sp>
      <p:sp>
        <p:nvSpPr>
          <p:cNvPr id="525" name="Google Shape;525;p40">
            <a:extLst>
              <a:ext uri="{FF2B5EF4-FFF2-40B4-BE49-F238E27FC236}">
                <a16:creationId xmlns:a16="http://schemas.microsoft.com/office/drawing/2014/main" id="{93B1A6BF-5685-5302-87B5-0D499BCF3C1E}"/>
              </a:ext>
            </a:extLst>
          </p:cNvPr>
          <p:cNvSpPr/>
          <p:nvPr/>
        </p:nvSpPr>
        <p:spPr>
          <a:xfrm>
            <a:off x="4039075" y="397802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696E00-FA5A-7CD0-B094-3CA0C365FF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grpSp>
        <p:nvGrpSpPr>
          <p:cNvPr id="2" name="Google Shape;10145;p83">
            <a:extLst>
              <a:ext uri="{FF2B5EF4-FFF2-40B4-BE49-F238E27FC236}">
                <a16:creationId xmlns:a16="http://schemas.microsoft.com/office/drawing/2014/main" id="{473123A6-9384-EFD3-A9CD-900F473F144F}"/>
              </a:ext>
            </a:extLst>
          </p:cNvPr>
          <p:cNvGrpSpPr/>
          <p:nvPr/>
        </p:nvGrpSpPr>
        <p:grpSpPr>
          <a:xfrm>
            <a:off x="1197701" y="1996504"/>
            <a:ext cx="1695610" cy="1512104"/>
            <a:chOff x="852385" y="1510916"/>
            <a:chExt cx="353145" cy="351998"/>
          </a:xfrm>
          <a:solidFill>
            <a:srgbClr val="FFFF00"/>
          </a:solidFill>
        </p:grpSpPr>
        <p:sp>
          <p:nvSpPr>
            <p:cNvPr id="4" name="Google Shape;10146;p83">
              <a:extLst>
                <a:ext uri="{FF2B5EF4-FFF2-40B4-BE49-F238E27FC236}">
                  <a16:creationId xmlns:a16="http://schemas.microsoft.com/office/drawing/2014/main" id="{B2D1E17E-E110-FC97-349F-15087704CB9F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147;p83">
              <a:extLst>
                <a:ext uri="{FF2B5EF4-FFF2-40B4-BE49-F238E27FC236}">
                  <a16:creationId xmlns:a16="http://schemas.microsoft.com/office/drawing/2014/main" id="{36080F97-90C1-4B1D-BD9B-945D5BB55E21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148;p83">
              <a:extLst>
                <a:ext uri="{FF2B5EF4-FFF2-40B4-BE49-F238E27FC236}">
                  <a16:creationId xmlns:a16="http://schemas.microsoft.com/office/drawing/2014/main" id="{3324FE82-D042-9549-4386-DFA79C1C6CED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5015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5"/>
          <p:cNvSpPr txBox="1">
            <a:spLocks noGrp="1"/>
          </p:cNvSpPr>
          <p:nvPr>
            <p:ph type="title"/>
          </p:nvPr>
        </p:nvSpPr>
        <p:spPr>
          <a:xfrm>
            <a:off x="1537744" y="2126600"/>
            <a:ext cx="2804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EXPERTS</a:t>
            </a:r>
            <a:endParaRPr/>
          </a:p>
        </p:txBody>
      </p:sp>
      <p:sp>
        <p:nvSpPr>
          <p:cNvPr id="614" name="Google Shape;614;p45"/>
          <p:cNvSpPr txBox="1">
            <a:spLocks noGrp="1"/>
          </p:cNvSpPr>
          <p:nvPr>
            <p:ph type="title" idx="2"/>
          </p:nvPr>
        </p:nvSpPr>
        <p:spPr>
          <a:xfrm>
            <a:off x="4782281" y="2126600"/>
            <a:ext cx="2804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</a:t>
            </a:r>
            <a:endParaRPr/>
          </a:p>
        </p:txBody>
      </p:sp>
      <p:sp>
        <p:nvSpPr>
          <p:cNvPr id="615" name="Google Shape;615;p45"/>
          <p:cNvSpPr txBox="1">
            <a:spLocks noGrp="1"/>
          </p:cNvSpPr>
          <p:nvPr>
            <p:ph type="subTitle" idx="1"/>
          </p:nvPr>
        </p:nvSpPr>
        <p:spPr>
          <a:xfrm>
            <a:off x="4782281" y="2536456"/>
            <a:ext cx="28047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</a:p>
        </p:txBody>
      </p:sp>
      <p:sp>
        <p:nvSpPr>
          <p:cNvPr id="616" name="Google Shape;616;p45"/>
          <p:cNvSpPr txBox="1">
            <a:spLocks noGrp="1"/>
          </p:cNvSpPr>
          <p:nvPr>
            <p:ph type="subTitle" idx="3"/>
          </p:nvPr>
        </p:nvSpPr>
        <p:spPr>
          <a:xfrm>
            <a:off x="1537744" y="2536456"/>
            <a:ext cx="2884658" cy="1719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617" name="Google Shape;617;p45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20XX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18" name="Google Shape;618;p45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5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5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1" name="Google Shape;621;p45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75000"/>
          </a:blip>
          <a:srcRect t="19" b="19"/>
          <a:stretch/>
        </p:blipFill>
        <p:spPr>
          <a:xfrm rot="-1655849">
            <a:off x="1433659" y="3416896"/>
            <a:ext cx="2803727" cy="270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45"/>
          <p:cNvPicPr preferRelativeResize="0"/>
          <p:nvPr/>
        </p:nvPicPr>
        <p:blipFill rotWithShape="1">
          <a:blip r:embed="rId3">
            <a:alphaModFix amt="69000"/>
          </a:blip>
          <a:srcRect t="19" b="19"/>
          <a:stretch/>
        </p:blipFill>
        <p:spPr>
          <a:xfrm rot="9252124">
            <a:off x="4870573" y="-880553"/>
            <a:ext cx="2803726" cy="2701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10134;p83">
            <a:extLst>
              <a:ext uri="{FF2B5EF4-FFF2-40B4-BE49-F238E27FC236}">
                <a16:creationId xmlns:a16="http://schemas.microsoft.com/office/drawing/2014/main" id="{2ABE42C7-AE35-FF18-4EB6-D9A163221F1F}"/>
              </a:ext>
            </a:extLst>
          </p:cNvPr>
          <p:cNvGrpSpPr/>
          <p:nvPr/>
        </p:nvGrpSpPr>
        <p:grpSpPr>
          <a:xfrm>
            <a:off x="5955214" y="1590794"/>
            <a:ext cx="458833" cy="539431"/>
            <a:chOff x="861113" y="2885746"/>
            <a:chExt cx="333809" cy="373277"/>
          </a:xfrm>
          <a:solidFill>
            <a:schemeClr val="tx1"/>
          </a:solidFill>
        </p:grpSpPr>
        <p:sp>
          <p:nvSpPr>
            <p:cNvPr id="3" name="Google Shape;10135;p83">
              <a:extLst>
                <a:ext uri="{FF2B5EF4-FFF2-40B4-BE49-F238E27FC236}">
                  <a16:creationId xmlns:a16="http://schemas.microsoft.com/office/drawing/2014/main" id="{AE0BB641-9E96-5880-CCDF-CF73A8E6D880}"/>
                </a:ext>
              </a:extLst>
            </p:cNvPr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136;p83">
              <a:extLst>
                <a:ext uri="{FF2B5EF4-FFF2-40B4-BE49-F238E27FC236}">
                  <a16:creationId xmlns:a16="http://schemas.microsoft.com/office/drawing/2014/main" id="{2035FD1A-74CF-7E8F-ABEA-2AE54A8764A4}"/>
                </a:ext>
              </a:extLst>
            </p:cNvPr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137;p83">
              <a:extLst>
                <a:ext uri="{FF2B5EF4-FFF2-40B4-BE49-F238E27FC236}">
                  <a16:creationId xmlns:a16="http://schemas.microsoft.com/office/drawing/2014/main" id="{40E53038-E3F0-50F1-E27C-CEE533540A9C}"/>
                </a:ext>
              </a:extLst>
            </p:cNvPr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0145;p83">
            <a:extLst>
              <a:ext uri="{FF2B5EF4-FFF2-40B4-BE49-F238E27FC236}">
                <a16:creationId xmlns:a16="http://schemas.microsoft.com/office/drawing/2014/main" id="{DEB5112B-9A8B-B92C-6EFB-2D9FD466A989}"/>
              </a:ext>
            </a:extLst>
          </p:cNvPr>
          <p:cNvGrpSpPr/>
          <p:nvPr/>
        </p:nvGrpSpPr>
        <p:grpSpPr>
          <a:xfrm>
            <a:off x="2689459" y="1617920"/>
            <a:ext cx="485411" cy="508680"/>
            <a:chOff x="852385" y="1510916"/>
            <a:chExt cx="353145" cy="351998"/>
          </a:xfrm>
          <a:solidFill>
            <a:schemeClr val="tx1"/>
          </a:solidFill>
        </p:grpSpPr>
        <p:sp>
          <p:nvSpPr>
            <p:cNvPr id="7" name="Google Shape;10146;p83">
              <a:extLst>
                <a:ext uri="{FF2B5EF4-FFF2-40B4-BE49-F238E27FC236}">
                  <a16:creationId xmlns:a16="http://schemas.microsoft.com/office/drawing/2014/main" id="{35E1A294-8588-C8A3-FCD9-E569C9AACA2E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147;p83">
              <a:extLst>
                <a:ext uri="{FF2B5EF4-FFF2-40B4-BE49-F238E27FC236}">
                  <a16:creationId xmlns:a16="http://schemas.microsoft.com/office/drawing/2014/main" id="{4C2A105A-6A80-FAD8-0E7B-8E2004B0A5D2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148;p83">
              <a:extLst>
                <a:ext uri="{FF2B5EF4-FFF2-40B4-BE49-F238E27FC236}">
                  <a16:creationId xmlns:a16="http://schemas.microsoft.com/office/drawing/2014/main" id="{6495AADD-AFF5-0E76-3345-178A36AFD8E4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96678AF-B887-38F8-47C4-D0A659B53028}"/>
              </a:ext>
            </a:extLst>
          </p:cNvPr>
          <p:cNvSpPr txBox="1"/>
          <p:nvPr/>
        </p:nvSpPr>
        <p:spPr>
          <a:xfrm>
            <a:off x="1292534" y="2871206"/>
            <a:ext cx="337507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/>
              <a:buChar char="•"/>
            </a:pPr>
            <a:r>
              <a:rPr lang="en-US" sz="1400">
                <a:solidFill>
                  <a:schemeClr val="tx1"/>
                </a:solidFill>
              </a:rPr>
              <a:t>Approve or Reject Pending Food Requests</a:t>
            </a:r>
          </a:p>
          <a:p>
            <a:pPr algn="l"/>
            <a:endParaRPr lang="en-US" sz="1400">
              <a:solidFill>
                <a:schemeClr val="tx1"/>
              </a:solidFill>
            </a:endParaRPr>
          </a:p>
          <a:p>
            <a:pPr marL="171450" indent="-171450" algn="l">
              <a:buFont typeface="Arial"/>
              <a:buChar char="•"/>
            </a:pPr>
            <a:r>
              <a:rPr lang="en-US" sz="1400">
                <a:solidFill>
                  <a:schemeClr val="tx1"/>
                </a:solidFill>
              </a:rPr>
              <a:t>Access Advanced Analytics Data</a:t>
            </a:r>
          </a:p>
          <a:p>
            <a:pPr marL="171450" indent="-171450" algn="l">
              <a:buFont typeface="Arial"/>
              <a:buChar char="•"/>
            </a:pPr>
            <a:r>
              <a:rPr lang="en-US">
                <a:solidFill>
                  <a:schemeClr val="tx1"/>
                </a:solidFill>
              </a:rPr>
              <a:t>Earn Certification For Contribution</a:t>
            </a:r>
          </a:p>
          <a:p>
            <a:pPr marL="171450" indent="-171450" algn="l">
              <a:buFont typeface="Arial"/>
              <a:buChar char="•"/>
            </a:pP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7A4DD2-8D00-6C88-59F3-9E86FE3B77B0}"/>
              </a:ext>
            </a:extLst>
          </p:cNvPr>
          <p:cNvSpPr txBox="1"/>
          <p:nvPr/>
        </p:nvSpPr>
        <p:spPr>
          <a:xfrm>
            <a:off x="4663424" y="3111791"/>
            <a:ext cx="321802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>
              <a:buFont typeface="Arial"/>
              <a:buChar char="•"/>
            </a:pPr>
            <a:r>
              <a:rPr lang="en-US" sz="1400">
                <a:solidFill>
                  <a:schemeClr val="tx1"/>
                </a:solidFill>
              </a:rPr>
              <a:t>Receive</a:t>
            </a:r>
            <a:r>
              <a:rPr lang="en-US">
                <a:solidFill>
                  <a:schemeClr val="tx1"/>
                </a:solidFill>
              </a:rPr>
              <a:t> Quality Food Approved By Experts</a:t>
            </a:r>
          </a:p>
          <a:p>
            <a:pPr marL="171450" indent="-171450" algn="l">
              <a:buFont typeface="Arial"/>
              <a:buChar char="•"/>
            </a:pPr>
            <a:endParaRPr 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40"/>
          <p:cNvGrpSpPr/>
          <p:nvPr/>
        </p:nvGrpSpPr>
        <p:grpSpPr>
          <a:xfrm flipH="1">
            <a:off x="3952892" y="862907"/>
            <a:ext cx="1855214" cy="1644590"/>
            <a:chOff x="1113724" y="1461053"/>
            <a:chExt cx="1033200" cy="915900"/>
          </a:xfrm>
        </p:grpSpPr>
        <p:sp>
          <p:nvSpPr>
            <p:cNvPr id="513" name="Google Shape;513;p40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5" name="Google Shape;515;p40"/>
          <p:cNvPicPr preferRelativeResize="0"/>
          <p:nvPr/>
        </p:nvPicPr>
        <p:blipFill rotWithShape="1">
          <a:blip r:embed="rId3">
            <a:alphaModFix amt="61000"/>
          </a:blip>
          <a:srcRect t="19" b="19"/>
          <a:stretch/>
        </p:blipFill>
        <p:spPr>
          <a:xfrm>
            <a:off x="1197700" y="303000"/>
            <a:ext cx="2841374" cy="28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0"/>
          <p:cNvPicPr preferRelativeResize="0"/>
          <p:nvPr/>
        </p:nvPicPr>
        <p:blipFill rotWithShape="1">
          <a:blip r:embed="rId4">
            <a:alphaModFix amt="66000"/>
          </a:blip>
          <a:srcRect l="179" r="179"/>
          <a:stretch/>
        </p:blipFill>
        <p:spPr>
          <a:xfrm>
            <a:off x="734975" y="1630228"/>
            <a:ext cx="2617024" cy="258970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/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/>
              <a:t>DONATION SYSTEM</a:t>
            </a:r>
          </a:p>
        </p:txBody>
      </p:sp>
      <p:sp>
        <p:nvSpPr>
          <p:cNvPr id="518" name="Google Shape;518;p40"/>
          <p:cNvSpPr txBox="1">
            <a:spLocks noGrp="1"/>
          </p:cNvSpPr>
          <p:nvPr>
            <p:ph type="title" idx="2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20" name="Google Shape;520;p40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2022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0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/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HUNGER BUSTERS</a:t>
            </a:r>
            <a:endParaRPr/>
          </a:p>
        </p:txBody>
      </p:sp>
      <p:sp>
        <p:nvSpPr>
          <p:cNvPr id="525" name="Google Shape;525;p40"/>
          <p:cNvSpPr/>
          <p:nvPr/>
        </p:nvSpPr>
        <p:spPr>
          <a:xfrm>
            <a:off x="4039075" y="397802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3F843-E791-1116-8BFF-8F1FE310E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414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42"/>
          <p:cNvPicPr preferRelativeResize="0"/>
          <p:nvPr/>
        </p:nvPicPr>
        <p:blipFill rotWithShape="1">
          <a:blip r:embed="rId3">
            <a:alphaModFix amt="65000"/>
          </a:blip>
          <a:srcRect l="149" r="159"/>
          <a:stretch/>
        </p:blipFill>
        <p:spPr>
          <a:xfrm rot="7205836">
            <a:off x="5978422" y="866281"/>
            <a:ext cx="3937138" cy="389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42"/>
          <p:cNvPicPr preferRelativeResize="0"/>
          <p:nvPr/>
        </p:nvPicPr>
        <p:blipFill rotWithShape="1">
          <a:blip r:embed="rId4">
            <a:alphaModFix amt="61000"/>
          </a:blip>
          <a:srcRect l="1295" r="1285"/>
          <a:stretch/>
        </p:blipFill>
        <p:spPr>
          <a:xfrm rot="19823831">
            <a:off x="6435206" y="2722552"/>
            <a:ext cx="2065902" cy="2044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42"/>
          <p:cNvPicPr preferRelativeResize="0"/>
          <p:nvPr/>
        </p:nvPicPr>
        <p:blipFill rotWithShape="1">
          <a:blip r:embed="rId4">
            <a:alphaModFix amt="67000"/>
          </a:blip>
          <a:srcRect l="1295" r="1285"/>
          <a:stretch/>
        </p:blipFill>
        <p:spPr>
          <a:xfrm rot="-10241149">
            <a:off x="7342371" y="954939"/>
            <a:ext cx="2065903" cy="204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42"/>
          <p:cNvSpPr txBox="1">
            <a:spLocks noGrp="1"/>
          </p:cNvSpPr>
          <p:nvPr>
            <p:ph type="title"/>
          </p:nvPr>
        </p:nvSpPr>
        <p:spPr>
          <a:xfrm>
            <a:off x="734963" y="1724675"/>
            <a:ext cx="3858900" cy="5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/>
              <a:t>DONATION SYSTEM</a:t>
            </a:r>
            <a:endParaRPr lang="en-US"/>
          </a:p>
        </p:txBody>
      </p:sp>
      <p:sp>
        <p:nvSpPr>
          <p:cNvPr id="548" name="Google Shape;548;p42"/>
          <p:cNvSpPr txBox="1">
            <a:spLocks noGrp="1"/>
          </p:cNvSpPr>
          <p:nvPr>
            <p:ph type="subTitle" idx="1"/>
          </p:nvPr>
        </p:nvSpPr>
        <p:spPr>
          <a:xfrm>
            <a:off x="734963" y="2295923"/>
            <a:ext cx="7061456" cy="2050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Clr>
                <a:schemeClr val="lt1"/>
              </a:buClr>
              <a:buSzPts val="1100"/>
              <a:buFont typeface="Wingdings"/>
              <a:buChar char="Ø"/>
            </a:pPr>
            <a:r>
              <a:rPr lang="en" sz="2400" b="1"/>
              <a:t>Request Donation</a:t>
            </a:r>
            <a:r>
              <a:rPr lang="en" sz="2400"/>
              <a:t> – School Donation and Elder Home Donation</a:t>
            </a:r>
            <a:endParaRPr lang="en-US" sz="2400"/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 b="1"/>
              <a:t>Admin Review And Approval</a:t>
            </a:r>
          </a:p>
          <a:p>
            <a:pPr marL="342900" indent="-342900" algn="l">
              <a:buSzPts val="1100"/>
              <a:buFont typeface="Wingdings"/>
              <a:buChar char="Ø"/>
            </a:pPr>
            <a:r>
              <a:rPr lang="en" sz="2400" b="1"/>
              <a:t>Donation Subscription</a:t>
            </a:r>
            <a:r>
              <a:rPr lang="en" sz="2400"/>
              <a:t> – </a:t>
            </a:r>
            <a:r>
              <a:rPr lang="en" sz="2000"/>
              <a:t>Monthly or Annual Donation Plans </a:t>
            </a:r>
          </a:p>
          <a:p>
            <a:pPr marL="0" indent="0" algn="l">
              <a:buSzPts val="1100"/>
            </a:pPr>
            <a:endParaRPr lang="en" sz="2400"/>
          </a:p>
        </p:txBody>
      </p:sp>
      <p:sp>
        <p:nvSpPr>
          <p:cNvPr id="549" name="Google Shape;549;p42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20XX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50" name="Google Shape;550;p42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2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2"/>
          <p:cNvSpPr/>
          <p:nvPr/>
        </p:nvSpPr>
        <p:spPr>
          <a:xfrm>
            <a:off x="374425" y="243175"/>
            <a:ext cx="278100" cy="2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136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40"/>
          <p:cNvGrpSpPr/>
          <p:nvPr/>
        </p:nvGrpSpPr>
        <p:grpSpPr>
          <a:xfrm flipH="1">
            <a:off x="3952892" y="862907"/>
            <a:ext cx="1855214" cy="1644590"/>
            <a:chOff x="1113724" y="1461053"/>
            <a:chExt cx="1033200" cy="915900"/>
          </a:xfrm>
        </p:grpSpPr>
        <p:sp>
          <p:nvSpPr>
            <p:cNvPr id="513" name="Google Shape;513;p40"/>
            <p:cNvSpPr/>
            <p:nvPr/>
          </p:nvSpPr>
          <p:spPr>
            <a:xfrm rot="-2132765">
              <a:off x="1155057" y="1695686"/>
              <a:ext cx="950534" cy="446635"/>
            </a:xfrm>
            <a:prstGeom prst="donut">
              <a:avLst>
                <a:gd name="adj" fmla="val 2048"/>
              </a:avLst>
            </a:prstGeom>
            <a:gradFill>
              <a:gsLst>
                <a:gs pos="0">
                  <a:schemeClr val="accent2"/>
                </a:gs>
                <a:gs pos="40000">
                  <a:schemeClr val="accent1"/>
                </a:gs>
                <a:gs pos="70000">
                  <a:srgbClr val="7BA29E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1281561" y="2188151"/>
              <a:ext cx="102300" cy="1023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5" name="Google Shape;515;p40"/>
          <p:cNvPicPr preferRelativeResize="0"/>
          <p:nvPr/>
        </p:nvPicPr>
        <p:blipFill rotWithShape="1">
          <a:blip r:embed="rId3">
            <a:alphaModFix amt="61000"/>
          </a:blip>
          <a:srcRect t="19" b="19"/>
          <a:stretch/>
        </p:blipFill>
        <p:spPr>
          <a:xfrm>
            <a:off x="1197700" y="303000"/>
            <a:ext cx="2841374" cy="281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0"/>
          <p:cNvPicPr preferRelativeResize="0"/>
          <p:nvPr/>
        </p:nvPicPr>
        <p:blipFill rotWithShape="1">
          <a:blip r:embed="rId4">
            <a:alphaModFix amt="66000"/>
          </a:blip>
          <a:srcRect l="179" r="179"/>
          <a:stretch/>
        </p:blipFill>
        <p:spPr>
          <a:xfrm>
            <a:off x="734975" y="1630228"/>
            <a:ext cx="2617024" cy="258970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/>
          <p:cNvSpPr txBox="1">
            <a:spLocks noGrp="1"/>
          </p:cNvSpPr>
          <p:nvPr>
            <p:ph type="title"/>
          </p:nvPr>
        </p:nvSpPr>
        <p:spPr>
          <a:xfrm>
            <a:off x="3952900" y="2470075"/>
            <a:ext cx="4464300" cy="1092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/>
              <a:t>NUTRITION</a:t>
            </a:r>
            <a:br>
              <a:rPr lang="en"/>
            </a:br>
            <a:r>
              <a:rPr lang="en"/>
              <a:t>DETAILS</a:t>
            </a:r>
          </a:p>
        </p:txBody>
      </p:sp>
      <p:sp>
        <p:nvSpPr>
          <p:cNvPr id="518" name="Google Shape;518;p40"/>
          <p:cNvSpPr txBox="1">
            <a:spLocks noGrp="1"/>
          </p:cNvSpPr>
          <p:nvPr>
            <p:ph type="title" idx="2"/>
          </p:nvPr>
        </p:nvSpPr>
        <p:spPr>
          <a:xfrm>
            <a:off x="3952900" y="977375"/>
            <a:ext cx="2067000" cy="12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</a:p>
        </p:txBody>
      </p:sp>
      <p:sp>
        <p:nvSpPr>
          <p:cNvPr id="520" name="Google Shape;520;p40"/>
          <p:cNvSpPr txBox="1"/>
          <p:nvPr/>
        </p:nvSpPr>
        <p:spPr>
          <a:xfrm>
            <a:off x="8394300" y="129000"/>
            <a:ext cx="4704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2024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0"/>
          <p:cNvSpPr/>
          <p:nvPr/>
        </p:nvSpPr>
        <p:spPr>
          <a:xfrm>
            <a:off x="355825" y="227100"/>
            <a:ext cx="315300" cy="3153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0">
            <a:hlinkClick r:id="" action="ppaction://hlinkshowjump?jump=nextslide"/>
          </p:cNvPr>
          <p:cNvSpPr/>
          <p:nvPr/>
        </p:nvSpPr>
        <p:spPr>
          <a:xfrm>
            <a:off x="8490450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0">
            <a:hlinkClick r:id="" action="ppaction://hlinkshowjump?jump=previousslide"/>
          </p:cNvPr>
          <p:cNvSpPr/>
          <p:nvPr/>
        </p:nvSpPr>
        <p:spPr>
          <a:xfrm rot="10800000">
            <a:off x="374425" y="4647151"/>
            <a:ext cx="278100" cy="241200"/>
          </a:xfrm>
          <a:prstGeom prst="chevron">
            <a:avLst>
              <a:gd name="adj" fmla="val 511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0"/>
          <p:cNvSpPr txBox="1">
            <a:spLocks noGrp="1"/>
          </p:cNvSpPr>
          <p:nvPr>
            <p:ph type="subTitle" idx="3"/>
          </p:nvPr>
        </p:nvSpPr>
        <p:spPr>
          <a:xfrm>
            <a:off x="749188" y="4599700"/>
            <a:ext cx="7644600" cy="31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HUNGER BUSTERS</a:t>
            </a:r>
            <a:endParaRPr/>
          </a:p>
        </p:txBody>
      </p:sp>
      <p:sp>
        <p:nvSpPr>
          <p:cNvPr id="525" name="Google Shape;525;p40"/>
          <p:cNvSpPr/>
          <p:nvPr/>
        </p:nvSpPr>
        <p:spPr>
          <a:xfrm>
            <a:off x="4039075" y="3978025"/>
            <a:ext cx="44349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40000">
                <a:schemeClr val="accent1"/>
              </a:gs>
              <a:gs pos="70000">
                <a:srgbClr val="7BA29E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2053514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0da1b9-f4d9-4514-b23d-300513a523b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70BBD6EA15E94491AE8D0F4A4E9895" ma:contentTypeVersion="17" ma:contentTypeDescription="Create a new document." ma:contentTypeScope="" ma:versionID="53667d7dd103507b84a600d3f6b0c780">
  <xsd:schema xmlns:xsd="http://www.w3.org/2001/XMLSchema" xmlns:xs="http://www.w3.org/2001/XMLSchema" xmlns:p="http://schemas.microsoft.com/office/2006/metadata/properties" xmlns:ns3="f80da1b9-f4d9-4514-b23d-300513a523b1" xmlns:ns4="e0e3d82c-99db-4cec-a82e-dba217d9a3f5" targetNamespace="http://schemas.microsoft.com/office/2006/metadata/properties" ma:root="true" ma:fieldsID="7ae3968799326816e31e3e246add170a" ns3:_="" ns4:_="">
    <xsd:import namespace="f80da1b9-f4d9-4514-b23d-300513a523b1"/>
    <xsd:import namespace="e0e3d82c-99db-4cec-a82e-dba217d9a3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da1b9-f4d9-4514-b23d-300513a523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2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e3d82c-99db-4cec-a82e-dba217d9a3f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43237F-7113-4C51-9025-05B28408314F}">
  <ds:schemaRefs>
    <ds:schemaRef ds:uri="e0e3d82c-99db-4cec-a82e-dba217d9a3f5"/>
    <ds:schemaRef ds:uri="f80da1b9-f4d9-4514-b23d-300513a523b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3F447D5-0DC2-4528-8DCF-994DB55F477B}">
  <ds:schemaRefs>
    <ds:schemaRef ds:uri="e0e3d82c-99db-4cec-a82e-dba217d9a3f5"/>
    <ds:schemaRef ds:uri="f80da1b9-f4d9-4514-b23d-300513a523b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3FF4AED-A745-4085-8A46-C3F7C672F1B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Creative Startup Pitch Deck</vt:lpstr>
      <vt:lpstr>HUNGER BUSTERS</vt:lpstr>
      <vt:lpstr>INTRODUCTION</vt:lpstr>
      <vt:lpstr>METHODOLOGY</vt:lpstr>
      <vt:lpstr>MAIN FEATURES</vt:lpstr>
      <vt:lpstr>EXPERTS DASHBOARD</vt:lpstr>
      <vt:lpstr>EXPERTS</vt:lpstr>
      <vt:lpstr>DONATION SYSTEM</vt:lpstr>
      <vt:lpstr>DONATION SYSTEM</vt:lpstr>
      <vt:lpstr>NUTRITION DETAILS</vt:lpstr>
      <vt:lpstr>NUTRITION DETAILS</vt:lpstr>
      <vt:lpstr>RECIPES SHARING</vt:lpstr>
      <vt:lpstr>RECIPES SHARING</vt:lpstr>
      <vt:lpstr>FOOD LISTING</vt:lpstr>
      <vt:lpstr>Surplus Food Listing</vt:lpstr>
      <vt:lpstr>PRODUCT DEMO</vt:lpstr>
      <vt:lpstr>Thank 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12</cp:revision>
  <dcterms:modified xsi:type="dcterms:W3CDTF">2024-10-12T07:48:17Z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0x0101001470BBD6EA15E94491AE8D0F4A4E9895</vt:lpwstr>
  </property>
</Properties>
</file>

<file path=docProps/thumbnail.jpeg>
</file>